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sldIdLst>
    <p:sldId id="278" r:id="rId3"/>
    <p:sldId id="276" r:id="rId4"/>
    <p:sldId id="257" r:id="rId5"/>
    <p:sldId id="273" r:id="rId6"/>
    <p:sldId id="258" r:id="rId7"/>
    <p:sldId id="259" r:id="rId8"/>
    <p:sldId id="263" r:id="rId9"/>
    <p:sldId id="267" r:id="rId10"/>
    <p:sldId id="268" r:id="rId11"/>
    <p:sldId id="270" r:id="rId12"/>
    <p:sldId id="272" r:id="rId13"/>
    <p:sldId id="260" r:id="rId14"/>
    <p:sldId id="261" r:id="rId15"/>
    <p:sldId id="262" r:id="rId16"/>
    <p:sldId id="274" r:id="rId17"/>
    <p:sldId id="27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B4701-54FA-4FE4-8B02-49E354EFB981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30D93-5810-427A-B405-0357814AEEDB}" type="slidenum">
              <a:rPr lang="en-US" smtClean="0"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B4701-54FA-4FE4-8B02-49E354EFB981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30D93-5810-427A-B405-0357814AEE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B4701-54FA-4FE4-8B02-49E354EFB981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30D93-5810-427A-B405-0357814AEE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8C4F5-2B3D-4ED4-BE7E-95A6F40FA4C3}" type="datetimeFigureOut">
              <a:rPr lang="en-US" smtClean="0"/>
              <a:pPr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37502-8D42-4AB0-85A4-07CC704C57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3647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8C4F5-2B3D-4ED4-BE7E-95A6F40FA4C3}" type="datetimeFigureOut">
              <a:rPr lang="en-US" smtClean="0"/>
              <a:pPr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37502-8D42-4AB0-85A4-07CC704C57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3396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8C4F5-2B3D-4ED4-BE7E-95A6F40FA4C3}" type="datetimeFigureOut">
              <a:rPr lang="en-US" smtClean="0"/>
              <a:pPr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37502-8D42-4AB0-85A4-07CC704C57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085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8C4F5-2B3D-4ED4-BE7E-95A6F40FA4C3}" type="datetimeFigureOut">
              <a:rPr lang="en-US" smtClean="0"/>
              <a:pPr/>
              <a:t>7/21/2021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37502-8D42-4AB0-85A4-07CC704C57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422954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8C4F5-2B3D-4ED4-BE7E-95A6F40FA4C3}" type="datetimeFigureOut">
              <a:rPr lang="en-US" smtClean="0"/>
              <a:pPr/>
              <a:t>7/21/2021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37502-8D42-4AB0-85A4-07CC704C57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1014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8C4F5-2B3D-4ED4-BE7E-95A6F40FA4C3}" type="datetimeFigureOut">
              <a:rPr lang="en-US" smtClean="0"/>
              <a:pPr/>
              <a:t>7/21/2021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37502-8D42-4AB0-85A4-07CC704C57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103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8C4F5-2B3D-4ED4-BE7E-95A6F40FA4C3}" type="datetimeFigureOut">
              <a:rPr lang="en-US" smtClean="0"/>
              <a:pPr/>
              <a:t>7/21/2021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37502-8D42-4AB0-85A4-07CC704C57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5854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8C4F5-2B3D-4ED4-BE7E-95A6F40FA4C3}" type="datetimeFigureOut">
              <a:rPr lang="en-US" smtClean="0"/>
              <a:pPr/>
              <a:t>7/21/2021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43434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2437502-8D42-4AB0-85A4-07CC704C5783}" type="slidenum">
              <a:rPr lang="en-US" smtClean="0">
                <a:solidFill>
                  <a:srgbClr val="434342"/>
                </a:solidFill>
              </a:rPr>
              <a:pPr/>
              <a:t>‹#›</a:t>
            </a:fld>
            <a:endParaRPr lang="en-US">
              <a:solidFill>
                <a:srgbClr val="4343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792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B4701-54FA-4FE4-8B02-49E354EFB981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30D93-5810-427A-B405-0357814AEE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8C4F5-2B3D-4ED4-BE7E-95A6F40FA4C3}" type="datetimeFigureOut">
              <a:rPr lang="en-US" smtClean="0"/>
              <a:pPr/>
              <a:t>7/21/2021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37502-8D42-4AB0-85A4-07CC704C57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8099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8C4F5-2B3D-4ED4-BE7E-95A6F40FA4C3}" type="datetimeFigureOut">
              <a:rPr lang="en-US" smtClean="0"/>
              <a:pPr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37502-8D42-4AB0-85A4-07CC704C57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6580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8C4F5-2B3D-4ED4-BE7E-95A6F40FA4C3}" type="datetimeFigureOut">
              <a:rPr lang="en-US" smtClean="0"/>
              <a:pPr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37502-8D42-4AB0-85A4-07CC704C57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233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B4701-54FA-4FE4-8B02-49E354EFB981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30D93-5810-427A-B405-0357814AEED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B4701-54FA-4FE4-8B02-49E354EFB981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30D93-5810-427A-B405-0357814AEE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B4701-54FA-4FE4-8B02-49E354EFB981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30D93-5810-427A-B405-0357814AEE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B4701-54FA-4FE4-8B02-49E354EFB981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30D93-5810-427A-B405-0357814AEE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B4701-54FA-4FE4-8B02-49E354EFB981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30D93-5810-427A-B405-0357814AEE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B4701-54FA-4FE4-8B02-49E354EFB981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30D93-5810-427A-B405-0357814AEEDB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B4701-54FA-4FE4-8B02-49E354EFB981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30D93-5810-427A-B405-0357814AEEDB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85B4701-54FA-4FE4-8B02-49E354EFB981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E930D93-5810-427A-B405-0357814AEEDB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528C4F5-2B3D-4ED4-BE7E-95A6F40FA4C3}" type="datetimeFigureOut">
              <a:rPr lang="en-US" smtClean="0"/>
              <a:pPr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32437502-8D42-4AB0-85A4-07CC704C57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640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8E83B-7BFE-4C8F-8770-735DE1F3A826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id-ID" sz="3200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KEBUGARAN JASMANI</a:t>
            </a:r>
          </a:p>
        </p:txBody>
      </p:sp>
      <p:pic>
        <p:nvPicPr>
          <p:cNvPr id="5" name="Global Business Concept Of Connections And Information Transfer In The World Stock Video - Download Video Clip Now - iStock">
            <a:hlinkClick r:id="" action="ppaction://media"/>
            <a:extLst>
              <a:ext uri="{FF2B5EF4-FFF2-40B4-BE49-F238E27FC236}">
                <a16:creationId xmlns:a16="http://schemas.microsoft.com/office/drawing/2014/main" id="{BA6F692B-3568-4B1C-A612-81A33DB8D5B9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9275" y="1600200"/>
            <a:ext cx="8045450" cy="4525963"/>
          </a:xfr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336B54D-1216-4B50-8334-E7D9904F44DA}"/>
              </a:ext>
            </a:extLst>
          </p:cNvPr>
          <p:cNvSpPr/>
          <p:nvPr/>
        </p:nvSpPr>
        <p:spPr>
          <a:xfrm>
            <a:off x="3429000" y="274638"/>
            <a:ext cx="2133600" cy="63182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800" dirty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</a:rPr>
              <a:t>KOMPONEN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541787F-5090-47EB-B2D0-0CFD282E0B67}"/>
              </a:ext>
            </a:extLst>
          </p:cNvPr>
          <p:cNvSpPr/>
          <p:nvPr/>
        </p:nvSpPr>
        <p:spPr>
          <a:xfrm>
            <a:off x="2360442" y="1631852"/>
            <a:ext cx="427072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id-ID" sz="54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Algerian" panose="04020705040A02060702" pitchFamily="82" charset="0"/>
              </a:rPr>
              <a:t>EKSAR PJOK</a:t>
            </a:r>
            <a:endParaRPr lang="en-US" sz="5400" dirty="0">
              <a:ln>
                <a:solidFill>
                  <a:srgbClr val="FFFF00"/>
                </a:solidFill>
              </a:ln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48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598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1234440"/>
          </a:xfrm>
        </p:spPr>
        <p:txBody>
          <a:bodyPr/>
          <a:lstStyle/>
          <a:p>
            <a:r>
              <a:rPr lang="en-US" dirty="0" err="1"/>
              <a:t>Anaerobik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otot</a:t>
            </a:r>
            <a:r>
              <a:rPr lang="en-US" dirty="0"/>
              <a:t> </a:t>
            </a:r>
            <a:r>
              <a:rPr lang="en-US" dirty="0" err="1"/>
              <a:t>lurik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tahan</a:t>
            </a:r>
            <a:r>
              <a:rPr lang="en-US" dirty="0"/>
              <a:t> </a:t>
            </a:r>
            <a:r>
              <a:rPr lang="en-US" dirty="0" err="1"/>
              <a:t>kekuatan</a:t>
            </a:r>
            <a:r>
              <a:rPr lang="en-US" dirty="0"/>
              <a:t> </a:t>
            </a:r>
            <a:r>
              <a:rPr lang="en-US" dirty="0" err="1"/>
              <a:t>otot</a:t>
            </a:r>
            <a:r>
              <a:rPr lang="en-US" dirty="0"/>
              <a:t> </a:t>
            </a:r>
            <a:r>
              <a:rPr lang="en-US" dirty="0" err="1"/>
              <a:t>lurik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2362200"/>
            <a:ext cx="7863840" cy="342900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Cara </a:t>
            </a:r>
            <a:r>
              <a:rPr lang="en-US" sz="2400" dirty="0" err="1"/>
              <a:t>melakukan</a:t>
            </a:r>
            <a:r>
              <a:rPr lang="en-US" sz="2400" dirty="0"/>
              <a:t> </a:t>
            </a:r>
            <a:r>
              <a:rPr lang="en-US" sz="2400" dirty="0" err="1"/>
              <a:t>tes</a:t>
            </a:r>
            <a:r>
              <a:rPr lang="en-US" sz="2400" dirty="0"/>
              <a:t> </a:t>
            </a:r>
            <a:r>
              <a:rPr lang="en-US" sz="2400" dirty="0" err="1"/>
              <a:t>otot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daya</a:t>
            </a:r>
            <a:r>
              <a:rPr lang="en-US" sz="2400" dirty="0"/>
              <a:t> </a:t>
            </a:r>
            <a:r>
              <a:rPr lang="en-US" sz="2400" dirty="0" err="1"/>
              <a:t>tahan</a:t>
            </a:r>
            <a:r>
              <a:rPr lang="en-US" sz="2400" dirty="0"/>
              <a:t> </a:t>
            </a:r>
            <a:r>
              <a:rPr lang="en-US" sz="2400" dirty="0" err="1"/>
              <a:t>anaerobik</a:t>
            </a:r>
            <a:r>
              <a:rPr lang="en-US" sz="2400" dirty="0"/>
              <a:t> :</a:t>
            </a:r>
          </a:p>
          <a:p>
            <a:pPr marL="457200" indent="-457200">
              <a:buAutoNum type="arabicPeriod"/>
            </a:pPr>
            <a:r>
              <a:rPr lang="en-US" sz="2400" dirty="0" err="1"/>
              <a:t>Komponen</a:t>
            </a:r>
            <a:r>
              <a:rPr lang="en-US" sz="2400" dirty="0"/>
              <a:t> </a:t>
            </a:r>
            <a:r>
              <a:rPr lang="en-US" sz="2400" dirty="0" err="1"/>
              <a:t>Komponen</a:t>
            </a:r>
            <a:r>
              <a:rPr lang="en-US" sz="2400" dirty="0"/>
              <a:t> </a:t>
            </a:r>
            <a:r>
              <a:rPr lang="en-US" sz="2400" dirty="0" err="1"/>
              <a:t>olahraga</a:t>
            </a:r>
            <a:r>
              <a:rPr lang="en-US" sz="2400" dirty="0"/>
              <a:t>  </a:t>
            </a:r>
            <a:r>
              <a:rPr lang="en-US" sz="2400" dirty="0" err="1"/>
              <a:t>Kebugaran</a:t>
            </a:r>
            <a:r>
              <a:rPr lang="en-US" sz="2400" dirty="0"/>
              <a:t> </a:t>
            </a:r>
            <a:r>
              <a:rPr lang="en-US" sz="2400" dirty="0" err="1"/>
              <a:t>Jasmani</a:t>
            </a:r>
            <a:r>
              <a:rPr lang="en-US" sz="2400" dirty="0"/>
              <a:t>  yang </a:t>
            </a:r>
            <a:r>
              <a:rPr lang="en-US" sz="2400" dirty="0" err="1"/>
              <a:t>menguatkan</a:t>
            </a:r>
            <a:r>
              <a:rPr lang="en-US" sz="2400" dirty="0"/>
              <a:t> </a:t>
            </a:r>
            <a:r>
              <a:rPr lang="en-US" sz="2400" dirty="0" err="1"/>
              <a:t>beberapa</a:t>
            </a:r>
            <a:r>
              <a:rPr lang="en-US" sz="2400" dirty="0"/>
              <a:t> </a:t>
            </a:r>
            <a:r>
              <a:rPr lang="en-US" sz="2400" dirty="0" err="1"/>
              <a:t>fungsi</a:t>
            </a:r>
            <a:r>
              <a:rPr lang="en-US" sz="2400" dirty="0"/>
              <a:t> </a:t>
            </a:r>
            <a:r>
              <a:rPr lang="en-US" sz="2400" dirty="0" err="1"/>
              <a:t>alat</a:t>
            </a:r>
            <a:r>
              <a:rPr lang="en-US" sz="2400" dirty="0"/>
              <a:t> organ </a:t>
            </a:r>
            <a:r>
              <a:rPr lang="en-US" sz="2400" dirty="0" err="1"/>
              <a:t>kita</a:t>
            </a:r>
            <a:r>
              <a:rPr lang="en-US" sz="2400" dirty="0"/>
              <a:t> yang paling </a:t>
            </a:r>
            <a:r>
              <a:rPr lang="en-US" sz="2400" dirty="0" err="1"/>
              <a:t>dominan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fungsi</a:t>
            </a:r>
            <a:r>
              <a:rPr lang="en-US" sz="2400" dirty="0"/>
              <a:t> </a:t>
            </a:r>
            <a:r>
              <a:rPr lang="en-US" sz="2400" dirty="0" err="1"/>
              <a:t>olahraga</a:t>
            </a:r>
            <a:r>
              <a:rPr lang="en-US" sz="2400" dirty="0"/>
              <a:t> yang </a:t>
            </a:r>
            <a:r>
              <a:rPr lang="en-US" sz="2400" dirty="0" err="1"/>
              <a:t>dibutuhkan</a:t>
            </a:r>
            <a:endParaRPr lang="en-US" sz="2400" dirty="0"/>
          </a:p>
          <a:p>
            <a:pPr marL="457200" indent="-457200">
              <a:buAutoNum type="arabicPeriod"/>
            </a:pPr>
            <a:r>
              <a:rPr lang="en-US" sz="2400" dirty="0" err="1"/>
              <a:t>Lari</a:t>
            </a:r>
            <a:r>
              <a:rPr lang="en-US" sz="2400" dirty="0"/>
              <a:t> </a:t>
            </a:r>
            <a:r>
              <a:rPr lang="en-US" sz="2400" dirty="0" err="1"/>
              <a:t>kijang</a:t>
            </a:r>
            <a:r>
              <a:rPr lang="en-US" sz="2400" dirty="0"/>
              <a:t>  ( SPEED BOUND )  </a:t>
            </a:r>
            <a:r>
              <a:rPr lang="en-US" sz="2400" dirty="0" err="1"/>
              <a:t>sejauh</a:t>
            </a:r>
            <a:r>
              <a:rPr lang="en-US" sz="2400" dirty="0"/>
              <a:t> 300 m</a:t>
            </a:r>
          </a:p>
          <a:p>
            <a:pPr marL="457200" indent="-457200">
              <a:buAutoNum type="arabicPeriod"/>
            </a:pPr>
            <a:r>
              <a:rPr lang="en-US" sz="2400" dirty="0"/>
              <a:t>Push up </a:t>
            </a:r>
            <a:r>
              <a:rPr lang="en-US" sz="2400" dirty="0" err="1"/>
              <a:t>selama</a:t>
            </a:r>
            <a:r>
              <a:rPr lang="en-US" sz="2400" dirty="0"/>
              <a:t> 1 </a:t>
            </a:r>
            <a:r>
              <a:rPr lang="en-US" sz="2400" dirty="0" err="1"/>
              <a:t>menit</a:t>
            </a:r>
            <a:endParaRPr lang="en-US" sz="2400" dirty="0"/>
          </a:p>
          <a:p>
            <a:pPr marL="457200" indent="-457200">
              <a:buAutoNum type="arabicPeriod"/>
            </a:pPr>
            <a:r>
              <a:rPr lang="en-US" sz="2400" dirty="0" err="1"/>
              <a:t>Lompat</a:t>
            </a:r>
            <a:r>
              <a:rPr lang="en-US" sz="2400" dirty="0"/>
              <a:t>  30 </a:t>
            </a:r>
            <a:r>
              <a:rPr lang="en-US" sz="2400" dirty="0" err="1"/>
              <a:t>detik</a:t>
            </a:r>
            <a:r>
              <a:rPr lang="en-US" sz="2400" dirty="0"/>
              <a:t> </a:t>
            </a:r>
            <a:r>
              <a:rPr lang="en-US" sz="2400" dirty="0" err="1"/>
              <a:t>lalu</a:t>
            </a:r>
            <a:r>
              <a:rPr lang="en-US" sz="2400" dirty="0"/>
              <a:t> sprint </a:t>
            </a:r>
            <a:r>
              <a:rPr lang="en-US" sz="2400" dirty="0" err="1"/>
              <a:t>sejauh</a:t>
            </a:r>
            <a:r>
              <a:rPr lang="en-US" sz="2400" dirty="0"/>
              <a:t>  9 meter</a:t>
            </a:r>
          </a:p>
          <a:p>
            <a:pPr marL="457200" indent="-457200">
              <a:buAutoNum type="arabicPeriod"/>
            </a:pPr>
            <a:r>
              <a:rPr lang="en-US" sz="2400" dirty="0" err="1"/>
              <a:t>Berenang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mengukur</a:t>
            </a:r>
            <a:r>
              <a:rPr lang="en-US" sz="2400" dirty="0"/>
              <a:t> VO2 Max</a:t>
            </a:r>
          </a:p>
          <a:p>
            <a:pPr marL="0" indent="0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61451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tes</a:t>
            </a:r>
            <a:r>
              <a:rPr lang="en-US" dirty="0"/>
              <a:t> </a:t>
            </a:r>
            <a:r>
              <a:rPr lang="en-US" dirty="0" err="1"/>
              <a:t>kebugaran</a:t>
            </a:r>
            <a:r>
              <a:rPr lang="en-US" dirty="0"/>
              <a:t> </a:t>
            </a:r>
            <a:r>
              <a:rPr lang="en-US" dirty="0" err="1"/>
              <a:t>jasmani</a:t>
            </a:r>
            <a:r>
              <a:rPr lang="en-US" dirty="0"/>
              <a:t> </a:t>
            </a:r>
            <a:r>
              <a:rPr lang="en-US" dirty="0" err="1"/>
              <a:t>aerobik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  - </a:t>
            </a:r>
            <a:r>
              <a:rPr lang="en-US" sz="2400" dirty="0" err="1"/>
              <a:t>Lari</a:t>
            </a:r>
            <a:r>
              <a:rPr lang="en-US" sz="2400" dirty="0"/>
              <a:t>  12 </a:t>
            </a:r>
            <a:r>
              <a:rPr lang="en-US" sz="2400" dirty="0" err="1"/>
              <a:t>menit</a:t>
            </a:r>
            <a:r>
              <a:rPr lang="en-US" sz="2400" dirty="0"/>
              <a:t> </a:t>
            </a:r>
          </a:p>
          <a:p>
            <a:r>
              <a:rPr lang="en-US" sz="2400" dirty="0"/>
              <a:t>  - </a:t>
            </a:r>
            <a:r>
              <a:rPr lang="en-US" sz="2400" dirty="0" err="1"/>
              <a:t>lari</a:t>
            </a:r>
            <a:r>
              <a:rPr lang="en-US" sz="2400" dirty="0"/>
              <a:t> 15 </a:t>
            </a:r>
            <a:r>
              <a:rPr lang="en-US" sz="2400" dirty="0" err="1"/>
              <a:t>menit</a:t>
            </a:r>
            <a:r>
              <a:rPr lang="en-US" sz="2400" dirty="0"/>
              <a:t> </a:t>
            </a:r>
          </a:p>
          <a:p>
            <a:pPr>
              <a:buFontTx/>
              <a:buChar char="-"/>
            </a:pPr>
            <a:r>
              <a:rPr lang="en-US" sz="2400" dirty="0"/>
              <a:t>2400 m</a:t>
            </a:r>
          </a:p>
          <a:p>
            <a:pPr>
              <a:buFontTx/>
              <a:buChar char="-"/>
            </a:pPr>
            <a:r>
              <a:rPr lang="en-US" sz="2400" dirty="0"/>
              <a:t>- 3200 m</a:t>
            </a:r>
          </a:p>
          <a:p>
            <a:pPr>
              <a:buFontTx/>
              <a:buChar char="-"/>
            </a:pPr>
            <a:r>
              <a:rPr lang="en-US" sz="2400" dirty="0"/>
              <a:t>5000 m</a:t>
            </a:r>
          </a:p>
        </p:txBody>
      </p:sp>
    </p:spTree>
    <p:extLst>
      <p:ext uri="{BB962C8B-B14F-4D97-AF65-F5344CB8AC3E}">
        <p14:creationId xmlns:p14="http://schemas.microsoft.com/office/powerpoint/2010/main" val="3166966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dirty="0"/>
              <a:t>10 </a:t>
            </a:r>
            <a:r>
              <a:rPr lang="en-US" dirty="0" err="1"/>
              <a:t>Komponen</a:t>
            </a:r>
            <a:r>
              <a:rPr lang="en-US" dirty="0"/>
              <a:t> </a:t>
            </a:r>
            <a:r>
              <a:rPr lang="en-US" dirty="0" err="1"/>
              <a:t>Kebugaran</a:t>
            </a:r>
            <a:r>
              <a:rPr lang="en-US" dirty="0"/>
              <a:t> </a:t>
            </a:r>
            <a:r>
              <a:rPr lang="en-US" dirty="0" err="1"/>
              <a:t>Jasmani</a:t>
            </a:r>
            <a:r>
              <a:rPr lang="en-US" dirty="0"/>
              <a:t> 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>
            <a:normAutofit/>
          </a:bodyPr>
          <a:lstStyle/>
          <a:p>
            <a:r>
              <a:rPr lang="en-US" sz="2800" dirty="0"/>
              <a:t>1. </a:t>
            </a:r>
            <a:r>
              <a:rPr lang="en-US" sz="2800" dirty="0" err="1"/>
              <a:t>Daya</a:t>
            </a:r>
            <a:r>
              <a:rPr lang="en-US" sz="2800" dirty="0"/>
              <a:t> </a:t>
            </a:r>
            <a:r>
              <a:rPr lang="en-US" sz="2800" dirty="0" err="1"/>
              <a:t>Tahan</a:t>
            </a:r>
            <a:r>
              <a:rPr lang="en-US" sz="2800" dirty="0"/>
              <a:t> </a:t>
            </a:r>
            <a:r>
              <a:rPr lang="en-US" sz="2800" dirty="0" err="1"/>
              <a:t>Jantung</a:t>
            </a:r>
            <a:r>
              <a:rPr lang="en-US" sz="2800" dirty="0"/>
              <a:t> (</a:t>
            </a:r>
            <a:r>
              <a:rPr lang="en-US" sz="2800" dirty="0" err="1"/>
              <a:t>Kardiovaskuler</a:t>
            </a:r>
            <a:r>
              <a:rPr lang="en-US" sz="2800" dirty="0"/>
              <a:t> </a:t>
            </a:r>
            <a:r>
              <a:rPr lang="en-US" sz="2800" dirty="0" err="1"/>
              <a:t>Endurence</a:t>
            </a:r>
            <a:r>
              <a:rPr lang="en-US" sz="2800" dirty="0"/>
              <a:t>)</a:t>
            </a:r>
          </a:p>
          <a:p>
            <a:r>
              <a:rPr lang="en-US" sz="2800" dirty="0"/>
              <a:t>2. </a:t>
            </a:r>
            <a:r>
              <a:rPr lang="en-US" sz="2800" dirty="0" err="1"/>
              <a:t>Daya</a:t>
            </a:r>
            <a:r>
              <a:rPr lang="en-US" sz="2800" dirty="0"/>
              <a:t> </a:t>
            </a:r>
            <a:r>
              <a:rPr lang="en-US" sz="2800" dirty="0" err="1"/>
              <a:t>Tahan</a:t>
            </a:r>
            <a:r>
              <a:rPr lang="en-US" sz="2800" dirty="0"/>
              <a:t> </a:t>
            </a:r>
            <a:r>
              <a:rPr lang="en-US" sz="2800" dirty="0" err="1"/>
              <a:t>Kekuatan</a:t>
            </a:r>
            <a:r>
              <a:rPr lang="en-US" sz="2800" dirty="0"/>
              <a:t> </a:t>
            </a:r>
            <a:r>
              <a:rPr lang="en-US" sz="2800" dirty="0" err="1"/>
              <a:t>Paru-paru</a:t>
            </a:r>
            <a:r>
              <a:rPr lang="en-US" sz="2800" dirty="0"/>
              <a:t> (</a:t>
            </a:r>
            <a:r>
              <a:rPr lang="en-US" sz="2800" dirty="0" err="1"/>
              <a:t>Respirasi</a:t>
            </a:r>
            <a:r>
              <a:rPr lang="en-US" sz="2800" dirty="0"/>
              <a:t>   </a:t>
            </a:r>
          </a:p>
          <a:p>
            <a:pPr marL="0" indent="0">
              <a:buNone/>
            </a:pPr>
            <a:r>
              <a:rPr lang="en-US" sz="2800" dirty="0"/>
              <a:t>      </a:t>
            </a:r>
            <a:r>
              <a:rPr lang="en-US" sz="2800" dirty="0" err="1"/>
              <a:t>Endurence</a:t>
            </a:r>
            <a:r>
              <a:rPr lang="en-US" sz="2800" dirty="0"/>
              <a:t>)</a:t>
            </a:r>
          </a:p>
          <a:p>
            <a:pPr marL="0" indent="0">
              <a:buNone/>
            </a:pPr>
            <a:r>
              <a:rPr lang="en-US" sz="2800" dirty="0"/>
              <a:t>.  3. </a:t>
            </a:r>
            <a:r>
              <a:rPr lang="en-US" sz="2800" dirty="0" err="1"/>
              <a:t>Daya</a:t>
            </a:r>
            <a:r>
              <a:rPr lang="en-US" sz="2800" dirty="0"/>
              <a:t> </a:t>
            </a:r>
            <a:r>
              <a:rPr lang="en-US" sz="2800" dirty="0" err="1"/>
              <a:t>Tahan</a:t>
            </a:r>
            <a:r>
              <a:rPr lang="en-US" sz="2800" dirty="0"/>
              <a:t> </a:t>
            </a:r>
            <a:r>
              <a:rPr lang="en-US" sz="2800" dirty="0" err="1"/>
              <a:t>Otot</a:t>
            </a:r>
            <a:r>
              <a:rPr lang="en-US" sz="2800" dirty="0"/>
              <a:t> (Muscle </a:t>
            </a:r>
            <a:r>
              <a:rPr lang="en-US" sz="2800" dirty="0" err="1"/>
              <a:t>Endurence</a:t>
            </a:r>
            <a:r>
              <a:rPr lang="en-US" sz="2800" dirty="0"/>
              <a:t>)</a:t>
            </a:r>
          </a:p>
          <a:p>
            <a:pPr marL="0" indent="0">
              <a:buNone/>
            </a:pPr>
            <a:r>
              <a:rPr lang="en-US" sz="2800" dirty="0"/>
              <a:t>.  4. </a:t>
            </a:r>
            <a:r>
              <a:rPr lang="en-US" sz="2800" dirty="0" err="1"/>
              <a:t>Kekuatan</a:t>
            </a:r>
            <a:r>
              <a:rPr lang="en-US" sz="2800" dirty="0"/>
              <a:t> </a:t>
            </a:r>
            <a:r>
              <a:rPr lang="en-US" sz="2800" dirty="0" err="1"/>
              <a:t>Otot</a:t>
            </a:r>
            <a:r>
              <a:rPr lang="en-US" sz="2800" dirty="0"/>
              <a:t> (Muscle Strength)</a:t>
            </a:r>
          </a:p>
          <a:p>
            <a:pPr marL="0" indent="0">
              <a:buNone/>
            </a:pPr>
            <a:r>
              <a:rPr lang="en-US" sz="2800" dirty="0"/>
              <a:t>.  5. </a:t>
            </a:r>
            <a:r>
              <a:rPr lang="en-US" sz="2800" dirty="0" err="1"/>
              <a:t>Komposisi</a:t>
            </a:r>
            <a:r>
              <a:rPr lang="en-US" sz="2800" dirty="0"/>
              <a:t> </a:t>
            </a:r>
            <a:r>
              <a:rPr lang="en-US" sz="2800" dirty="0" err="1"/>
              <a:t>Tubuh</a:t>
            </a:r>
            <a:r>
              <a:rPr lang="en-US" sz="2800" dirty="0"/>
              <a:t> (Body </a:t>
            </a:r>
            <a:r>
              <a:rPr lang="en-US" sz="2800" dirty="0" err="1"/>
              <a:t>Komposision</a:t>
            </a:r>
            <a:r>
              <a:rPr lang="en-US" sz="2800" dirty="0"/>
              <a:t>)</a:t>
            </a:r>
          </a:p>
          <a:p>
            <a:pPr marL="0" indent="0">
              <a:buNone/>
            </a:pPr>
            <a:r>
              <a:rPr lang="en-US" sz="2800" dirty="0"/>
              <a:t>.  6. </a:t>
            </a:r>
            <a:r>
              <a:rPr lang="en-US" sz="2800" dirty="0" err="1"/>
              <a:t>Kecepatan</a:t>
            </a:r>
            <a:r>
              <a:rPr lang="en-US" sz="2800" dirty="0"/>
              <a:t> </a:t>
            </a:r>
            <a:r>
              <a:rPr lang="en-US" sz="2800" dirty="0" err="1"/>
              <a:t>Gerak</a:t>
            </a:r>
            <a:r>
              <a:rPr lang="en-US" sz="2800" dirty="0"/>
              <a:t> (Speed Of Movement)</a:t>
            </a:r>
          </a:p>
          <a:p>
            <a:pPr marL="0" indent="0">
              <a:buNone/>
            </a:pPr>
            <a:r>
              <a:rPr lang="en-US" sz="2800" dirty="0"/>
              <a:t>.  7. </a:t>
            </a:r>
            <a:r>
              <a:rPr lang="en-US" sz="2800" dirty="0" err="1"/>
              <a:t>Kelincahan</a:t>
            </a:r>
            <a:r>
              <a:rPr lang="en-US" sz="2800" dirty="0"/>
              <a:t> (Agility)</a:t>
            </a:r>
          </a:p>
          <a:p>
            <a:pPr marL="0" indent="0">
              <a:buNone/>
            </a:pPr>
            <a:r>
              <a:rPr lang="en-US" sz="2800" dirty="0"/>
              <a:t>.  8. </a:t>
            </a:r>
            <a:r>
              <a:rPr lang="en-US" sz="2800" dirty="0" err="1"/>
              <a:t>Keseimbangan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.  9. </a:t>
            </a:r>
            <a:r>
              <a:rPr lang="en-US" sz="2800" dirty="0" err="1"/>
              <a:t>Kecepatan</a:t>
            </a:r>
            <a:r>
              <a:rPr lang="en-US" sz="2800" dirty="0"/>
              <a:t> </a:t>
            </a:r>
            <a:r>
              <a:rPr lang="en-US" sz="2800" dirty="0" err="1"/>
              <a:t>Reaksi</a:t>
            </a:r>
            <a:r>
              <a:rPr lang="en-US" sz="2800" dirty="0"/>
              <a:t> (</a:t>
            </a:r>
            <a:r>
              <a:rPr lang="en-US" sz="2800" dirty="0" err="1"/>
              <a:t>Reaksi</a:t>
            </a:r>
            <a:r>
              <a:rPr lang="en-US" sz="2800" dirty="0"/>
              <a:t> Time)</a:t>
            </a:r>
          </a:p>
          <a:p>
            <a:pPr marL="0" indent="0">
              <a:buNone/>
            </a:pPr>
            <a:r>
              <a:rPr lang="en-US" sz="2800" dirty="0"/>
              <a:t>. 10. </a:t>
            </a:r>
            <a:r>
              <a:rPr lang="en-US" sz="2800" dirty="0" err="1"/>
              <a:t>Sistiem</a:t>
            </a:r>
            <a:r>
              <a:rPr lang="en-US" sz="2800" dirty="0"/>
              <a:t> </a:t>
            </a:r>
            <a:r>
              <a:rPr lang="en-US" sz="2800" dirty="0" err="1"/>
              <a:t>Koordinasi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655528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274638"/>
            <a:ext cx="41910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1600200"/>
            <a:ext cx="4191000" cy="4525963"/>
          </a:xfrm>
          <a:solidFill>
            <a:srgbClr val="FF0000"/>
          </a:solidFill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n-US" dirty="0" err="1">
                <a:solidFill>
                  <a:schemeClr val="tx1"/>
                </a:solidFill>
                <a:latin typeface="PT Sans"/>
              </a:rPr>
              <a:t>Dengan</a:t>
            </a:r>
            <a:r>
              <a:rPr lang="en-US" dirty="0">
                <a:solidFill>
                  <a:schemeClr val="tx1"/>
                </a:solidFill>
                <a:latin typeface="PT San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PT Sans"/>
              </a:rPr>
              <a:t>kesehatan</a:t>
            </a:r>
            <a:r>
              <a:rPr lang="en-US" dirty="0">
                <a:solidFill>
                  <a:schemeClr val="tx1"/>
                </a:solidFill>
                <a:latin typeface="PT San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PT Sans"/>
              </a:rPr>
              <a:t>jasmani</a:t>
            </a:r>
            <a:r>
              <a:rPr lang="en-US" dirty="0">
                <a:solidFill>
                  <a:schemeClr val="tx1"/>
                </a:solidFill>
                <a:latin typeface="PT Sans"/>
              </a:rPr>
              <a:t> yang </a:t>
            </a:r>
            <a:r>
              <a:rPr lang="en-US" dirty="0" err="1">
                <a:solidFill>
                  <a:schemeClr val="tx1"/>
                </a:solidFill>
                <a:latin typeface="PT Sans"/>
              </a:rPr>
              <a:t>bagus</a:t>
            </a:r>
            <a:r>
              <a:rPr lang="en-US" dirty="0">
                <a:solidFill>
                  <a:schemeClr val="tx1"/>
                </a:solidFill>
                <a:latin typeface="PT San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PT Sans"/>
              </a:rPr>
              <a:t>seseorang</a:t>
            </a:r>
            <a:r>
              <a:rPr lang="en-US" dirty="0">
                <a:solidFill>
                  <a:schemeClr val="tx1"/>
                </a:solidFill>
                <a:latin typeface="PT San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PT Sans"/>
              </a:rPr>
              <a:t>bisa</a:t>
            </a:r>
            <a:r>
              <a:rPr lang="en-US" dirty="0">
                <a:solidFill>
                  <a:schemeClr val="tx1"/>
                </a:solidFill>
                <a:latin typeface="PT San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PT Sans"/>
              </a:rPr>
              <a:t>menimbang</a:t>
            </a:r>
            <a:r>
              <a:rPr lang="en-US" dirty="0">
                <a:solidFill>
                  <a:schemeClr val="tx1"/>
                </a:solidFill>
                <a:latin typeface="PT San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PT Sans"/>
              </a:rPr>
              <a:t>kemampuan</a:t>
            </a:r>
            <a:r>
              <a:rPr lang="en-US" dirty="0">
                <a:solidFill>
                  <a:schemeClr val="tx1"/>
                </a:solidFill>
                <a:latin typeface="PT San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PT Sans"/>
              </a:rPr>
              <a:t>fisiknya</a:t>
            </a:r>
            <a:r>
              <a:rPr lang="en-US" dirty="0">
                <a:solidFill>
                  <a:schemeClr val="tx1"/>
                </a:solidFill>
                <a:latin typeface="PT San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PT Sans"/>
              </a:rPr>
              <a:t>dalam</a:t>
            </a:r>
            <a:r>
              <a:rPr lang="en-US" dirty="0">
                <a:solidFill>
                  <a:schemeClr val="tx1"/>
                </a:solidFill>
                <a:latin typeface="PT San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PT Sans"/>
              </a:rPr>
              <a:t>menjalani</a:t>
            </a:r>
            <a:r>
              <a:rPr lang="en-US" dirty="0">
                <a:solidFill>
                  <a:schemeClr val="tx1"/>
                </a:solidFill>
                <a:latin typeface="PT San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PT Sans"/>
              </a:rPr>
              <a:t>kesibukan</a:t>
            </a:r>
            <a:r>
              <a:rPr lang="en-US" dirty="0">
                <a:solidFill>
                  <a:schemeClr val="tx1"/>
                </a:solidFill>
                <a:latin typeface="PT San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PT Sans"/>
              </a:rPr>
              <a:t>sehari-hari</a:t>
            </a:r>
            <a:r>
              <a:rPr lang="en-US" dirty="0">
                <a:solidFill>
                  <a:schemeClr val="tx1"/>
                </a:solidFill>
                <a:latin typeface="PT Sans"/>
              </a:rPr>
              <a:t>. </a:t>
            </a:r>
            <a:r>
              <a:rPr lang="en-US" dirty="0" err="1">
                <a:solidFill>
                  <a:schemeClr val="tx1"/>
                </a:solidFill>
                <a:latin typeface="PT Sans"/>
              </a:rPr>
              <a:t>Semakin</a:t>
            </a:r>
            <a:r>
              <a:rPr lang="en-US" dirty="0">
                <a:solidFill>
                  <a:schemeClr val="tx1"/>
                </a:solidFill>
                <a:latin typeface="PT San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PT Sans"/>
              </a:rPr>
              <a:t>tinggi</a:t>
            </a:r>
            <a:r>
              <a:rPr lang="en-US" dirty="0">
                <a:solidFill>
                  <a:schemeClr val="tx1"/>
                </a:solidFill>
                <a:latin typeface="PT San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PT Sans"/>
              </a:rPr>
              <a:t>tingkat</a:t>
            </a:r>
            <a:r>
              <a:rPr lang="en-US" dirty="0">
                <a:solidFill>
                  <a:schemeClr val="tx1"/>
                </a:solidFill>
                <a:latin typeface="PT San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PT Sans"/>
              </a:rPr>
              <a:t>kebugaran</a:t>
            </a:r>
            <a:r>
              <a:rPr lang="en-US" dirty="0">
                <a:solidFill>
                  <a:schemeClr val="tx1"/>
                </a:solidFill>
                <a:latin typeface="PT San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PT Sans"/>
              </a:rPr>
              <a:t>jasmani</a:t>
            </a:r>
            <a:r>
              <a:rPr lang="en-US" dirty="0">
                <a:solidFill>
                  <a:schemeClr val="tx1"/>
                </a:solidFill>
                <a:latin typeface="PT San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PT Sans"/>
              </a:rPr>
              <a:t>seseorang</a:t>
            </a:r>
            <a:r>
              <a:rPr lang="en-US" dirty="0">
                <a:solidFill>
                  <a:schemeClr val="tx1"/>
                </a:solidFill>
                <a:latin typeface="PT Sans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PT Sans"/>
              </a:rPr>
              <a:t>maka</a:t>
            </a:r>
            <a:r>
              <a:rPr lang="en-US" dirty="0">
                <a:solidFill>
                  <a:schemeClr val="tx1"/>
                </a:solidFill>
                <a:latin typeface="PT San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PT Sans"/>
              </a:rPr>
              <a:t>makin</a:t>
            </a:r>
            <a:r>
              <a:rPr lang="en-US" dirty="0">
                <a:solidFill>
                  <a:schemeClr val="tx1"/>
                </a:solidFill>
                <a:latin typeface="PT San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PT Sans"/>
              </a:rPr>
              <a:t>bagus</a:t>
            </a:r>
            <a:r>
              <a:rPr lang="en-US" dirty="0">
                <a:solidFill>
                  <a:schemeClr val="tx1"/>
                </a:solidFill>
                <a:latin typeface="PT Sans"/>
              </a:rPr>
              <a:t> pula </a:t>
            </a:r>
            <a:r>
              <a:rPr lang="en-US" dirty="0" err="1">
                <a:solidFill>
                  <a:schemeClr val="tx1"/>
                </a:solidFill>
                <a:latin typeface="PT Sans"/>
              </a:rPr>
              <a:t>kemampuan</a:t>
            </a:r>
            <a:r>
              <a:rPr lang="en-US" dirty="0">
                <a:solidFill>
                  <a:schemeClr val="tx1"/>
                </a:solidFill>
                <a:latin typeface="PT San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PT Sans"/>
              </a:rPr>
              <a:t>kerja</a:t>
            </a:r>
            <a:r>
              <a:rPr lang="en-US" dirty="0">
                <a:solidFill>
                  <a:schemeClr val="tx1"/>
                </a:solidFill>
                <a:latin typeface="PT San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PT Sans"/>
              </a:rPr>
              <a:t>fisiknya</a:t>
            </a:r>
            <a:r>
              <a:rPr lang="en-US" dirty="0">
                <a:solidFill>
                  <a:schemeClr val="tx1"/>
                </a:solidFill>
                <a:latin typeface="PT Sans"/>
              </a:rPr>
              <a:t>.</a:t>
            </a:r>
          </a:p>
          <a:p>
            <a:r>
              <a:rPr lang="en-US" dirty="0" err="1">
                <a:solidFill>
                  <a:schemeClr val="tx1"/>
                </a:solidFill>
                <a:latin typeface="PT Sans"/>
              </a:rPr>
              <a:t>Jadi</a:t>
            </a:r>
            <a:r>
              <a:rPr lang="en-US" dirty="0">
                <a:solidFill>
                  <a:schemeClr val="tx1"/>
                </a:solidFill>
                <a:latin typeface="PT Sans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PT Sans"/>
              </a:rPr>
              <a:t>makin</a:t>
            </a:r>
            <a:r>
              <a:rPr lang="en-US" dirty="0">
                <a:solidFill>
                  <a:schemeClr val="tx1"/>
                </a:solidFill>
                <a:latin typeface="PT San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PT Sans"/>
              </a:rPr>
              <a:t>sering</a:t>
            </a:r>
            <a:r>
              <a:rPr lang="en-US" dirty="0">
                <a:solidFill>
                  <a:schemeClr val="tx1"/>
                </a:solidFill>
                <a:latin typeface="PT San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PT Sans"/>
              </a:rPr>
              <a:t>olahraga</a:t>
            </a:r>
            <a:r>
              <a:rPr lang="en-US" dirty="0">
                <a:solidFill>
                  <a:schemeClr val="tx1"/>
                </a:solidFill>
                <a:latin typeface="PT San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PT Sans"/>
              </a:rPr>
              <a:t>justru</a:t>
            </a:r>
            <a:r>
              <a:rPr lang="en-US" dirty="0">
                <a:solidFill>
                  <a:schemeClr val="tx1"/>
                </a:solidFill>
                <a:latin typeface="PT San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PT Sans"/>
              </a:rPr>
              <a:t>membuat</a:t>
            </a:r>
            <a:r>
              <a:rPr lang="en-US" dirty="0">
                <a:solidFill>
                  <a:schemeClr val="tx1"/>
                </a:solidFill>
                <a:latin typeface="PT San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PT Sans"/>
              </a:rPr>
              <a:t>Anda</a:t>
            </a:r>
            <a:r>
              <a:rPr lang="en-US" dirty="0">
                <a:solidFill>
                  <a:schemeClr val="tx1"/>
                </a:solidFill>
                <a:latin typeface="PT San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PT Sans"/>
              </a:rPr>
              <a:t>menjadi</a:t>
            </a:r>
            <a:r>
              <a:rPr lang="en-US" dirty="0">
                <a:solidFill>
                  <a:schemeClr val="tx1"/>
                </a:solidFill>
                <a:latin typeface="PT San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PT Sans"/>
              </a:rPr>
              <a:t>tidak</a:t>
            </a:r>
            <a:r>
              <a:rPr lang="en-US" dirty="0">
                <a:solidFill>
                  <a:schemeClr val="tx1"/>
                </a:solidFill>
                <a:latin typeface="PT San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PT Sans"/>
              </a:rPr>
              <a:t>mudah</a:t>
            </a:r>
            <a:r>
              <a:rPr lang="en-US" dirty="0">
                <a:solidFill>
                  <a:schemeClr val="tx1"/>
                </a:solidFill>
                <a:latin typeface="PT San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PT Sans"/>
              </a:rPr>
              <a:t>lelah</a:t>
            </a:r>
            <a:r>
              <a:rPr lang="en-US" dirty="0">
                <a:solidFill>
                  <a:schemeClr val="tx1"/>
                </a:solidFill>
                <a:latin typeface="PT Sans"/>
              </a:rPr>
              <a:t>. </a:t>
            </a:r>
            <a:r>
              <a:rPr lang="en-US" dirty="0" err="1">
                <a:solidFill>
                  <a:schemeClr val="tx1"/>
                </a:solidFill>
                <a:latin typeface="PT Sans"/>
              </a:rPr>
              <a:t>Dengan</a:t>
            </a:r>
            <a:r>
              <a:rPr lang="en-US" dirty="0">
                <a:solidFill>
                  <a:schemeClr val="tx1"/>
                </a:solidFill>
                <a:latin typeface="PT San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PT Sans"/>
              </a:rPr>
              <a:t>latihan</a:t>
            </a:r>
            <a:r>
              <a:rPr lang="en-US" dirty="0">
                <a:solidFill>
                  <a:schemeClr val="tx1"/>
                </a:solidFill>
                <a:latin typeface="PT San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PT Sans"/>
              </a:rPr>
              <a:t>Kebugaran</a:t>
            </a:r>
            <a:r>
              <a:rPr lang="en-US" dirty="0">
                <a:solidFill>
                  <a:schemeClr val="tx1"/>
                </a:solidFill>
                <a:latin typeface="PT San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PT Sans"/>
              </a:rPr>
              <a:t>Jasmani</a:t>
            </a:r>
            <a:r>
              <a:rPr lang="en-US" dirty="0">
                <a:solidFill>
                  <a:schemeClr val="tx1"/>
                </a:solidFill>
                <a:latin typeface="PT San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PT Sans"/>
              </a:rPr>
              <a:t>daya</a:t>
            </a:r>
            <a:r>
              <a:rPr lang="en-US" dirty="0">
                <a:solidFill>
                  <a:schemeClr val="tx1"/>
                </a:solidFill>
                <a:latin typeface="PT San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PT Sans"/>
              </a:rPr>
              <a:t>tahan</a:t>
            </a:r>
            <a:r>
              <a:rPr lang="en-US" dirty="0">
                <a:solidFill>
                  <a:schemeClr val="tx1"/>
                </a:solidFill>
                <a:latin typeface="PT San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PT Sans"/>
              </a:rPr>
              <a:t>tubuh</a:t>
            </a:r>
            <a:r>
              <a:rPr lang="en-US" dirty="0">
                <a:solidFill>
                  <a:schemeClr val="tx1"/>
                </a:solidFill>
                <a:latin typeface="PT San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PT Sans"/>
              </a:rPr>
              <a:t>Anda</a:t>
            </a:r>
            <a:r>
              <a:rPr lang="en-US" dirty="0">
                <a:solidFill>
                  <a:schemeClr val="tx1"/>
                </a:solidFill>
                <a:latin typeface="PT San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PT Sans"/>
              </a:rPr>
              <a:t>bisa</a:t>
            </a:r>
            <a:r>
              <a:rPr lang="en-US" dirty="0">
                <a:solidFill>
                  <a:schemeClr val="tx1"/>
                </a:solidFill>
                <a:latin typeface="PT San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PT Sans"/>
              </a:rPr>
              <a:t>lebih</a:t>
            </a:r>
            <a:r>
              <a:rPr lang="en-US" dirty="0">
                <a:solidFill>
                  <a:schemeClr val="tx1"/>
                </a:solidFill>
                <a:latin typeface="PT San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PT Sans"/>
              </a:rPr>
              <a:t>meningkat</a:t>
            </a:r>
            <a:r>
              <a:rPr lang="en-US" dirty="0">
                <a:solidFill>
                  <a:schemeClr val="tx1"/>
                </a:solidFill>
                <a:latin typeface="PT Sans"/>
              </a:rPr>
              <a:t>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2514600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Kalau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Percaya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Coba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dirumah</a:t>
            </a:r>
            <a:r>
              <a:rPr lang="en-US" dirty="0"/>
              <a:t> </a:t>
            </a:r>
            <a:r>
              <a:rPr lang="en-US" dirty="0" err="1"/>
              <a:t>rasakan</a:t>
            </a:r>
            <a:r>
              <a:rPr lang="en-US" dirty="0"/>
              <a:t>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minggu</a:t>
            </a:r>
            <a:r>
              <a:rPr lang="en-US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3962400"/>
            <a:ext cx="4038600" cy="1477328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</a:rPr>
              <a:t>Lihat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pada</a:t>
            </a:r>
            <a:r>
              <a:rPr lang="en-US" sz="3600" dirty="0">
                <a:solidFill>
                  <a:schemeClr val="bg1"/>
                </a:solidFill>
              </a:rPr>
              <a:t> video </a:t>
            </a:r>
            <a:r>
              <a:rPr lang="en-US" sz="3600" dirty="0" err="1">
                <a:solidFill>
                  <a:schemeClr val="bg1"/>
                </a:solidFill>
              </a:rPr>
              <a:t>pada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chanel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ini</a:t>
            </a:r>
            <a:r>
              <a:rPr lang="en-US" sz="3600" dirty="0">
                <a:solidFill>
                  <a:schemeClr val="bg1"/>
                </a:solidFill>
              </a:rPr>
              <a:t> :</a:t>
            </a:r>
          </a:p>
          <a:p>
            <a:r>
              <a:rPr lang="en-US" dirty="0">
                <a:solidFill>
                  <a:schemeClr val="bg1"/>
                </a:solidFill>
              </a:rPr>
              <a:t>…………………………. </a:t>
            </a:r>
            <a:r>
              <a:rPr lang="en-US" dirty="0" err="1">
                <a:solidFill>
                  <a:schemeClr val="bg1"/>
                </a:solidFill>
              </a:rPr>
              <a:t>Lalu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clik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982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274638"/>
            <a:ext cx="2667000" cy="4024828"/>
          </a:xfrm>
        </p:spPr>
        <p:txBody>
          <a:bodyPr>
            <a:normAutofit/>
          </a:bodyPr>
          <a:lstStyle/>
          <a:p>
            <a:r>
              <a:rPr lang="en-US" sz="2800" dirty="0" err="1"/>
              <a:t>Setelah</a:t>
            </a:r>
            <a:r>
              <a:rPr lang="en-US" sz="2800" dirty="0"/>
              <a:t> </a:t>
            </a:r>
            <a:r>
              <a:rPr lang="en-US" sz="2800" dirty="0" err="1"/>
              <a:t>semua</a:t>
            </a:r>
            <a:r>
              <a:rPr lang="en-US" sz="2800" dirty="0"/>
              <a:t> </a:t>
            </a:r>
            <a:r>
              <a:rPr lang="en-US" sz="2800" dirty="0" err="1"/>
              <a:t>dilakukan</a:t>
            </a:r>
            <a:r>
              <a:rPr lang="en-US" sz="2800" dirty="0"/>
              <a:t> </a:t>
            </a:r>
            <a:r>
              <a:rPr lang="en-US" sz="2800" dirty="0" err="1"/>
              <a:t>beristirahat</a:t>
            </a:r>
            <a:r>
              <a:rPr lang="en-US" sz="2800" dirty="0"/>
              <a:t> </a:t>
            </a:r>
            <a:r>
              <a:rPr lang="en-US" sz="2800" dirty="0" err="1"/>
              <a:t>sebentar</a:t>
            </a:r>
            <a:r>
              <a:rPr lang="en-US" sz="2800" dirty="0"/>
              <a:t> </a:t>
            </a:r>
            <a:r>
              <a:rPr lang="en-US" sz="2800" dirty="0" err="1"/>
              <a:t>kalau</a:t>
            </a:r>
            <a:r>
              <a:rPr lang="en-US" sz="2800" dirty="0"/>
              <a:t> </a:t>
            </a:r>
            <a:r>
              <a:rPr lang="en-US" sz="2800" dirty="0" err="1"/>
              <a:t>keadaan</a:t>
            </a:r>
            <a:r>
              <a:rPr lang="en-US" sz="2800" dirty="0"/>
              <a:t> </a:t>
            </a:r>
            <a:r>
              <a:rPr lang="en-US" sz="2800" dirty="0" err="1"/>
              <a:t>sudah</a:t>
            </a:r>
            <a:r>
              <a:rPr lang="en-US" sz="2800" dirty="0"/>
              <a:t> </a:t>
            </a:r>
            <a:r>
              <a:rPr lang="en-US" sz="2800" dirty="0" err="1"/>
              <a:t>stabil</a:t>
            </a:r>
            <a:r>
              <a:rPr lang="en-US" sz="2800" dirty="0"/>
              <a:t> </a:t>
            </a:r>
            <a:r>
              <a:rPr lang="en-US" sz="2800" dirty="0" err="1"/>
              <a:t>ambil</a:t>
            </a:r>
            <a:r>
              <a:rPr lang="en-US" sz="2800" dirty="0"/>
              <a:t> stop watch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hp</a:t>
            </a:r>
            <a:r>
              <a:rPr lang="en-US" sz="2800" dirty="0"/>
              <a:t> </a:t>
            </a:r>
            <a:r>
              <a:rPr lang="en-US" sz="2800" dirty="0" err="1"/>
              <a:t>baru</a:t>
            </a:r>
            <a:r>
              <a:rPr lang="en-US" sz="2800" dirty="0"/>
              <a:t> </a:t>
            </a:r>
            <a:r>
              <a:rPr lang="en-US" sz="2800" dirty="0" err="1"/>
              <a:t>cek</a:t>
            </a:r>
            <a:r>
              <a:rPr lang="en-US" sz="2800" dirty="0"/>
              <a:t> </a:t>
            </a:r>
            <a:r>
              <a:rPr lang="en-US" sz="2800" dirty="0" err="1"/>
              <a:t>denyut</a:t>
            </a:r>
            <a:r>
              <a:rPr lang="en-US" sz="2800" dirty="0"/>
              <a:t> </a:t>
            </a:r>
            <a:r>
              <a:rPr lang="en-US" sz="2800" dirty="0" err="1"/>
              <a:t>nadi</a:t>
            </a:r>
            <a:r>
              <a:rPr lang="en-US" sz="2800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5486400" cy="6096000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Biar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mengerjakan</a:t>
            </a:r>
            <a:r>
              <a:rPr lang="en-US" dirty="0"/>
              <a:t> </a:t>
            </a:r>
            <a:r>
              <a:rPr lang="en-US" dirty="0" err="1"/>
              <a:t>tugas</a:t>
            </a:r>
            <a:r>
              <a:rPr lang="en-US" dirty="0"/>
              <a:t> </a:t>
            </a:r>
            <a:r>
              <a:rPr lang="en-US" dirty="0" err="1"/>
              <a:t>ikuti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yang  Pak Novi </a:t>
            </a:r>
            <a:r>
              <a:rPr lang="en-US" dirty="0" err="1"/>
              <a:t>Pratikan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olahraga</a:t>
            </a:r>
            <a:r>
              <a:rPr lang="en-US" dirty="0"/>
              <a:t> </a:t>
            </a:r>
            <a:r>
              <a:rPr lang="en-US" dirty="0" err="1"/>
              <a:t>kebugaran</a:t>
            </a:r>
            <a:r>
              <a:rPr lang="en-US" dirty="0"/>
              <a:t> </a:t>
            </a:r>
            <a:r>
              <a:rPr lang="en-US" dirty="0" err="1"/>
              <a:t>jasmani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uratan</a:t>
            </a:r>
            <a:r>
              <a:rPr lang="en-US" dirty="0"/>
              <a:t> yang </a:t>
            </a:r>
            <a:r>
              <a:rPr lang="en-US" dirty="0" err="1"/>
              <a:t>dilakukan</a:t>
            </a:r>
            <a:r>
              <a:rPr lang="en-US" dirty="0"/>
              <a:t> Pak Novi .</a:t>
            </a:r>
          </a:p>
          <a:p>
            <a:r>
              <a:rPr lang="en-US" dirty="0" err="1"/>
              <a:t>Urutan</a:t>
            </a:r>
            <a:r>
              <a:rPr lang="en-US" dirty="0"/>
              <a:t> :</a:t>
            </a:r>
          </a:p>
          <a:p>
            <a:r>
              <a:rPr lang="en-US" dirty="0"/>
              <a:t>1. </a:t>
            </a:r>
            <a:r>
              <a:rPr lang="en-US" dirty="0" err="1"/>
              <a:t>sper</a:t>
            </a:r>
            <a:r>
              <a:rPr lang="en-US" dirty="0"/>
              <a:t> </a:t>
            </a:r>
            <a:r>
              <a:rPr lang="en-US" dirty="0" err="1"/>
              <a:t>Leher</a:t>
            </a:r>
            <a:r>
              <a:rPr lang="en-US" dirty="0"/>
              <a:t>   1 </a:t>
            </a:r>
            <a:r>
              <a:rPr lang="en-US" dirty="0" err="1"/>
              <a:t>Menit</a:t>
            </a:r>
            <a:endParaRPr lang="en-US" dirty="0"/>
          </a:p>
          <a:p>
            <a:r>
              <a:rPr lang="en-US" dirty="0"/>
              <a:t>2. </a:t>
            </a:r>
            <a:r>
              <a:rPr lang="en-US" dirty="0" err="1"/>
              <a:t>sper</a:t>
            </a:r>
            <a:r>
              <a:rPr lang="en-US" dirty="0"/>
              <a:t> </a:t>
            </a:r>
            <a:r>
              <a:rPr lang="en-US" dirty="0" err="1"/>
              <a:t>rahang</a:t>
            </a:r>
            <a:r>
              <a:rPr lang="en-US" dirty="0"/>
              <a:t> 1 </a:t>
            </a:r>
            <a:r>
              <a:rPr lang="en-US" dirty="0" err="1"/>
              <a:t>menit</a:t>
            </a:r>
            <a:r>
              <a:rPr lang="en-US" dirty="0"/>
              <a:t>       </a:t>
            </a:r>
          </a:p>
          <a:p>
            <a:r>
              <a:rPr lang="en-US" dirty="0"/>
              <a:t>3. sit up           1 </a:t>
            </a:r>
            <a:r>
              <a:rPr lang="en-US" dirty="0" err="1"/>
              <a:t>menit</a:t>
            </a:r>
            <a:endParaRPr lang="en-US" dirty="0"/>
          </a:p>
          <a:p>
            <a:r>
              <a:rPr lang="en-US" dirty="0"/>
              <a:t>4.buck up        1 </a:t>
            </a:r>
            <a:r>
              <a:rPr lang="en-US" dirty="0" err="1"/>
              <a:t>menit</a:t>
            </a:r>
            <a:endParaRPr lang="en-US" dirty="0"/>
          </a:p>
          <a:p>
            <a:r>
              <a:rPr lang="en-US" dirty="0"/>
              <a:t>5. </a:t>
            </a:r>
            <a:r>
              <a:rPr lang="en-US" dirty="0" err="1"/>
              <a:t>sper</a:t>
            </a:r>
            <a:r>
              <a:rPr lang="en-US" dirty="0"/>
              <a:t> </a:t>
            </a:r>
            <a:r>
              <a:rPr lang="en-US" dirty="0" err="1"/>
              <a:t>perut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      </a:t>
            </a:r>
            <a:r>
              <a:rPr lang="en-US" dirty="0" err="1"/>
              <a:t>bawah</a:t>
            </a:r>
            <a:r>
              <a:rPr lang="en-US" dirty="0"/>
              <a:t>        1 </a:t>
            </a:r>
            <a:r>
              <a:rPr lang="en-US" dirty="0" err="1"/>
              <a:t>menit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.   6. scot jump    1 </a:t>
            </a:r>
            <a:r>
              <a:rPr lang="en-US" dirty="0" err="1"/>
              <a:t>menit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7. double leg</a:t>
            </a:r>
          </a:p>
          <a:p>
            <a:pPr marL="0" indent="0">
              <a:buNone/>
            </a:pPr>
            <a:r>
              <a:rPr lang="en-US" dirty="0"/>
              <a:t>        hop            1 </a:t>
            </a:r>
            <a:r>
              <a:rPr lang="en-US" dirty="0" err="1"/>
              <a:t>menit</a:t>
            </a:r>
            <a:endParaRPr lang="en-US" dirty="0"/>
          </a:p>
        </p:txBody>
      </p:sp>
      <p:sp>
        <p:nvSpPr>
          <p:cNvPr id="5" name="Right Brace 4"/>
          <p:cNvSpPr/>
          <p:nvPr/>
        </p:nvSpPr>
        <p:spPr>
          <a:xfrm>
            <a:off x="3733800" y="3276600"/>
            <a:ext cx="155448" cy="5334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Brace 5"/>
          <p:cNvSpPr/>
          <p:nvPr/>
        </p:nvSpPr>
        <p:spPr>
          <a:xfrm>
            <a:off x="3733800" y="3912632"/>
            <a:ext cx="155448" cy="119276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e 6"/>
          <p:cNvSpPr/>
          <p:nvPr/>
        </p:nvSpPr>
        <p:spPr>
          <a:xfrm>
            <a:off x="3733800" y="5257800"/>
            <a:ext cx="155448" cy="5715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34000" y="2667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114800" y="3276600"/>
            <a:ext cx="1311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 </a:t>
            </a:r>
            <a:r>
              <a:rPr lang="en-US" dirty="0" err="1"/>
              <a:t>menit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191000" y="4114800"/>
            <a:ext cx="1420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 </a:t>
            </a:r>
            <a:r>
              <a:rPr lang="en-US" dirty="0" err="1"/>
              <a:t>menit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114800" y="5257800"/>
            <a:ext cx="1403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1 </a:t>
            </a:r>
            <a:r>
              <a:rPr lang="en-US" dirty="0" err="1"/>
              <a:t>menit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4114800" y="3645932"/>
            <a:ext cx="149629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191000" y="35433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istirahat</a:t>
            </a:r>
            <a:endParaRPr lang="en-US" dirty="0"/>
          </a:p>
        </p:txBody>
      </p:sp>
      <p:sp>
        <p:nvSpPr>
          <p:cNvPr id="15" name="Right Brace 14"/>
          <p:cNvSpPr/>
          <p:nvPr/>
        </p:nvSpPr>
        <p:spPr>
          <a:xfrm>
            <a:off x="3657600" y="2933700"/>
            <a:ext cx="153924" cy="2667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4114800" y="4484132"/>
            <a:ext cx="1905000" cy="248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114800" y="4509016"/>
            <a:ext cx="2546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istirahat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067300" y="4878348"/>
            <a:ext cx="3848099" cy="203132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Catatan</a:t>
            </a:r>
            <a:r>
              <a:rPr lang="en-US" dirty="0"/>
              <a:t> : 60 s/d 90 % x (220-usia )</a:t>
            </a:r>
          </a:p>
          <a:p>
            <a:r>
              <a:rPr lang="en-US" dirty="0"/>
              <a:t>             = </a:t>
            </a:r>
            <a:r>
              <a:rPr lang="en-US" dirty="0" err="1"/>
              <a:t>denyut</a:t>
            </a:r>
            <a:r>
              <a:rPr lang="en-US" dirty="0"/>
              <a:t> </a:t>
            </a:r>
            <a:r>
              <a:rPr lang="en-US" dirty="0" err="1"/>
              <a:t>Nadi</a:t>
            </a:r>
            <a:r>
              <a:rPr lang="en-US" dirty="0"/>
              <a:t> </a:t>
            </a:r>
            <a:r>
              <a:rPr lang="en-US" dirty="0" err="1"/>
              <a:t>maksimal</a:t>
            </a:r>
            <a:endParaRPr lang="en-US" dirty="0"/>
          </a:p>
          <a:p>
            <a:r>
              <a:rPr lang="en-US" dirty="0" err="1"/>
              <a:t>Kalau</a:t>
            </a:r>
            <a:r>
              <a:rPr lang="en-US" dirty="0"/>
              <a:t> </a:t>
            </a:r>
            <a:r>
              <a:rPr lang="en-US" dirty="0" err="1"/>
              <a:t>denyut</a:t>
            </a:r>
            <a:r>
              <a:rPr lang="en-US" dirty="0"/>
              <a:t> </a:t>
            </a:r>
            <a:r>
              <a:rPr lang="en-US" dirty="0" err="1"/>
              <a:t>nadi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belum</a:t>
            </a:r>
            <a:r>
              <a:rPr lang="en-US" dirty="0"/>
              <a:t> </a:t>
            </a:r>
            <a:r>
              <a:rPr lang="en-US" dirty="0" err="1"/>
              <a:t>mencapai</a:t>
            </a:r>
            <a:r>
              <a:rPr lang="en-US" dirty="0"/>
              <a:t> </a:t>
            </a:r>
            <a:r>
              <a:rPr lang="en-US" dirty="0" err="1"/>
              <a:t>batas</a:t>
            </a:r>
            <a:r>
              <a:rPr lang="en-US" dirty="0"/>
              <a:t> </a:t>
            </a:r>
            <a:r>
              <a:rPr lang="en-US" dirty="0" err="1"/>
              <a:t>berarti</a:t>
            </a:r>
            <a:r>
              <a:rPr lang="en-US" dirty="0"/>
              <a:t>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latihan</a:t>
            </a:r>
            <a:r>
              <a:rPr lang="en-US" dirty="0"/>
              <a:t> </a:t>
            </a:r>
            <a:r>
              <a:rPr lang="en-US" dirty="0" err="1"/>
              <a:t>lagi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segera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minimal 3 x </a:t>
            </a:r>
            <a:r>
              <a:rPr lang="en-US" dirty="0" err="1"/>
              <a:t>seminggu</a:t>
            </a:r>
            <a:endParaRPr lang="en-US" dirty="0"/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127414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399" cy="944562"/>
          </a:xfrm>
          <a:solidFill>
            <a:schemeClr val="bg1"/>
          </a:solidFill>
        </p:spPr>
        <p:txBody>
          <a:bodyPr>
            <a:prstTxWarp prst="textArchDown">
              <a:avLst/>
            </a:prstTxWarp>
            <a:noAutofit/>
          </a:bodyPr>
          <a:lstStyle/>
          <a:p>
            <a:r>
              <a:rPr lang="en-US" sz="6000" dirty="0" err="1">
                <a:solidFill>
                  <a:srgbClr val="FFFF00"/>
                </a:solidFill>
              </a:rPr>
              <a:t>Selamat</a:t>
            </a:r>
            <a:r>
              <a:rPr lang="en-US" sz="6000" dirty="0">
                <a:solidFill>
                  <a:srgbClr val="FFFF00"/>
                </a:solidFill>
              </a:rPr>
              <a:t> </a:t>
            </a:r>
            <a:r>
              <a:rPr lang="en-US" sz="6000" dirty="0" err="1">
                <a:solidFill>
                  <a:srgbClr val="FFFF00"/>
                </a:solidFill>
              </a:rPr>
              <a:t>mencoba</a:t>
            </a:r>
            <a:r>
              <a:rPr lang="en-US" sz="6000" dirty="0">
                <a:solidFill>
                  <a:srgbClr val="FFFF00"/>
                </a:solidFill>
              </a:rPr>
              <a:t> , </a:t>
            </a:r>
            <a:r>
              <a:rPr lang="en-US" sz="6000" dirty="0" err="1">
                <a:solidFill>
                  <a:srgbClr val="FFFF00"/>
                </a:solidFill>
              </a:rPr>
              <a:t>Terima</a:t>
            </a:r>
            <a:r>
              <a:rPr lang="en-US" sz="6000" dirty="0">
                <a:solidFill>
                  <a:srgbClr val="FFFF00"/>
                </a:solidFill>
              </a:rPr>
              <a:t> </a:t>
            </a:r>
            <a:r>
              <a:rPr lang="en-US" sz="6000" dirty="0" err="1">
                <a:solidFill>
                  <a:srgbClr val="FFFF00"/>
                </a:solidFill>
              </a:rPr>
              <a:t>kasih</a:t>
            </a:r>
            <a:r>
              <a:rPr lang="en-US" sz="6000" dirty="0">
                <a:solidFill>
                  <a:srgbClr val="FFFF00"/>
                </a:solidFill>
              </a:rPr>
              <a:t> …………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048000"/>
          </a:xfrm>
        </p:spPr>
        <p:txBody>
          <a:bodyPr>
            <a:normAutofit fontScale="92500"/>
          </a:bodyPr>
          <a:lstStyle/>
          <a:p>
            <a:r>
              <a:rPr lang="en-US" sz="3200" dirty="0" err="1"/>
              <a:t>Tulis</a:t>
            </a:r>
            <a:r>
              <a:rPr lang="en-US" sz="3200" dirty="0"/>
              <a:t> </a:t>
            </a:r>
            <a:r>
              <a:rPr lang="en-US" sz="3200" dirty="0" err="1"/>
              <a:t>identitas</a:t>
            </a:r>
            <a:r>
              <a:rPr lang="en-US" sz="3200" dirty="0"/>
              <a:t> </a:t>
            </a:r>
            <a:r>
              <a:rPr lang="en-US" sz="3200" dirty="0" err="1"/>
              <a:t>anda</a:t>
            </a:r>
            <a:r>
              <a:rPr lang="en-US" sz="3200" dirty="0"/>
              <a:t> .</a:t>
            </a:r>
          </a:p>
          <a:p>
            <a:r>
              <a:rPr lang="en-US" sz="3200" dirty="0" err="1"/>
              <a:t>Catat</a:t>
            </a:r>
            <a:r>
              <a:rPr lang="en-US" sz="3200" dirty="0"/>
              <a:t> </a:t>
            </a:r>
            <a:r>
              <a:rPr lang="en-US" sz="3200" dirty="0" err="1"/>
              <a:t>kegiatan</a:t>
            </a:r>
            <a:r>
              <a:rPr lang="en-US" sz="3200" dirty="0"/>
              <a:t> </a:t>
            </a:r>
            <a:r>
              <a:rPr lang="en-US" sz="3200" dirty="0" err="1"/>
              <a:t>anda</a:t>
            </a:r>
            <a:r>
              <a:rPr lang="en-US" sz="3200" dirty="0"/>
              <a:t> </a:t>
            </a:r>
            <a:r>
              <a:rPr lang="en-US" sz="3200" dirty="0" err="1"/>
              <a:t>sebelum</a:t>
            </a:r>
            <a:r>
              <a:rPr lang="en-US" sz="3200" dirty="0"/>
              <a:t> </a:t>
            </a:r>
            <a:r>
              <a:rPr lang="en-US" sz="3200" dirty="0" err="1"/>
              <a:t>melakukan</a:t>
            </a:r>
            <a:r>
              <a:rPr lang="en-US" sz="3200" dirty="0"/>
              <a:t> </a:t>
            </a:r>
            <a:r>
              <a:rPr lang="en-US" sz="3200" dirty="0" err="1"/>
              <a:t>olahraga</a:t>
            </a:r>
            <a:r>
              <a:rPr lang="en-US" sz="3200" dirty="0"/>
              <a:t> </a:t>
            </a:r>
            <a:r>
              <a:rPr lang="en-US" sz="3200" dirty="0" err="1"/>
              <a:t>kebugaran</a:t>
            </a:r>
            <a:r>
              <a:rPr lang="en-US" sz="3200" dirty="0"/>
              <a:t> </a:t>
            </a:r>
            <a:r>
              <a:rPr lang="en-US" sz="3200" dirty="0" err="1"/>
              <a:t>jasmani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lakukan</a:t>
            </a:r>
            <a:r>
              <a:rPr lang="en-US" sz="3200" dirty="0"/>
              <a:t> </a:t>
            </a:r>
            <a:r>
              <a:rPr lang="en-US" sz="3200" dirty="0" err="1"/>
              <a:t>sesuai</a:t>
            </a:r>
            <a:r>
              <a:rPr lang="en-US" sz="3200" dirty="0"/>
              <a:t> </a:t>
            </a:r>
            <a:r>
              <a:rPr lang="en-US" sz="3200" dirty="0" err="1"/>
              <a:t>carakerja</a:t>
            </a:r>
            <a:r>
              <a:rPr lang="en-US" sz="3200" dirty="0"/>
              <a:t> </a:t>
            </a:r>
            <a:r>
              <a:rPr lang="en-US" sz="3200" dirty="0" err="1"/>
              <a:t>pada</a:t>
            </a:r>
            <a:r>
              <a:rPr lang="en-US" sz="3200" dirty="0"/>
              <a:t> </a:t>
            </a:r>
            <a:r>
              <a:rPr lang="en-US" sz="3200" dirty="0" err="1"/>
              <a:t>masing-masing</a:t>
            </a:r>
            <a:r>
              <a:rPr lang="en-US" sz="3200" dirty="0"/>
              <a:t> </a:t>
            </a:r>
            <a:r>
              <a:rPr lang="en-US" sz="3200" dirty="0" err="1"/>
              <a:t>kegiatan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kirim</a:t>
            </a:r>
            <a:r>
              <a:rPr lang="en-US" sz="3200" dirty="0"/>
              <a:t> </a:t>
            </a:r>
            <a:r>
              <a:rPr lang="en-US" sz="3200" dirty="0" err="1"/>
              <a:t>foto</a:t>
            </a:r>
            <a:r>
              <a:rPr lang="en-US" sz="3200" dirty="0"/>
              <a:t> </a:t>
            </a:r>
            <a:r>
              <a:rPr lang="en-US" sz="3200" dirty="0" err="1"/>
              <a:t>saat</a:t>
            </a:r>
            <a:r>
              <a:rPr lang="en-US" sz="3200" dirty="0"/>
              <a:t> </a:t>
            </a:r>
            <a:r>
              <a:rPr lang="en-US" sz="3200" dirty="0" err="1"/>
              <a:t>melakukan</a:t>
            </a:r>
            <a:r>
              <a:rPr lang="en-US" sz="3200" dirty="0"/>
              <a:t> </a:t>
            </a:r>
            <a:r>
              <a:rPr lang="en-US" sz="3200" dirty="0" err="1"/>
              <a:t>aktivitas</a:t>
            </a:r>
            <a:r>
              <a:rPr lang="en-US" sz="3200" dirty="0"/>
              <a:t> </a:t>
            </a:r>
            <a:r>
              <a:rPr lang="en-US" sz="3200" dirty="0" err="1"/>
              <a:t>kebugaran</a:t>
            </a:r>
            <a:r>
              <a:rPr lang="en-US" sz="3200" dirty="0"/>
              <a:t> </a:t>
            </a:r>
            <a:r>
              <a:rPr lang="en-US" sz="3200" dirty="0" err="1"/>
              <a:t>jasmani</a:t>
            </a:r>
            <a:r>
              <a:rPr lang="en-US" sz="3200" dirty="0"/>
              <a:t> </a:t>
            </a:r>
            <a:r>
              <a:rPr lang="en-US" sz="3200" dirty="0" err="1"/>
              <a:t>sesuai</a:t>
            </a:r>
            <a:r>
              <a:rPr lang="en-US" sz="3200" dirty="0"/>
              <a:t> </a:t>
            </a:r>
            <a:r>
              <a:rPr lang="en-US" sz="3200" dirty="0" err="1"/>
              <a:t>pada</a:t>
            </a:r>
            <a:r>
              <a:rPr lang="en-US" sz="3200" dirty="0"/>
              <a:t> </a:t>
            </a:r>
            <a:r>
              <a:rPr lang="en-US" sz="3200" dirty="0" err="1"/>
              <a:t>tayangan</a:t>
            </a:r>
            <a:r>
              <a:rPr lang="en-US" sz="3200" dirty="0"/>
              <a:t> </a:t>
            </a:r>
            <a:r>
              <a:rPr lang="en-US" sz="3200" dirty="0" err="1"/>
              <a:t>vidio</a:t>
            </a:r>
            <a:r>
              <a:rPr lang="en-US" sz="3200" dirty="0"/>
              <a:t>  yang kami </a:t>
            </a:r>
            <a:r>
              <a:rPr lang="en-US" sz="3200" dirty="0" err="1"/>
              <a:t>buat</a:t>
            </a:r>
            <a:r>
              <a:rPr lang="en-US" sz="3200" dirty="0"/>
              <a:t>.  </a:t>
            </a:r>
          </a:p>
        </p:txBody>
      </p:sp>
      <p:sp>
        <p:nvSpPr>
          <p:cNvPr id="4" name="Rectangle 3"/>
          <p:cNvSpPr/>
          <p:nvPr/>
        </p:nvSpPr>
        <p:spPr>
          <a:xfrm>
            <a:off x="533400" y="4724400"/>
            <a:ext cx="7010399" cy="11430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en-US" sz="54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Selamat</a:t>
            </a:r>
            <a:r>
              <a:rPr lang="en-US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mengerjakan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08567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74056-D38C-4802-8F84-E3F47C218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  <a:scene3d>
              <a:camera prst="perspectiveRight"/>
              <a:lightRig rig="threePt" dir="t"/>
            </a:scene3d>
          </a:bodyPr>
          <a:lstStyle/>
          <a:p>
            <a:pPr algn="ctr"/>
            <a:r>
              <a:rPr lang="id-ID" dirty="0">
                <a:ln w="13335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</a:rPr>
              <a:t>SAMPAI KETEMU PADA PPT BERIKUTNYA</a:t>
            </a:r>
          </a:p>
        </p:txBody>
      </p:sp>
      <p:pic>
        <p:nvPicPr>
          <p:cNvPr id="4" name="Part 22 Video Penutup TERIMA KASIH">
            <a:hlinkClick r:id="" action="ppaction://media"/>
            <a:extLst>
              <a:ext uri="{FF2B5EF4-FFF2-40B4-BE49-F238E27FC236}">
                <a16:creationId xmlns:a16="http://schemas.microsoft.com/office/drawing/2014/main" id="{E5BDADD5-84E6-4D84-808E-1AA473C14375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9275" y="1600200"/>
            <a:ext cx="8045450" cy="4525963"/>
          </a:xfrm>
        </p:spPr>
      </p:pic>
    </p:spTree>
    <p:extLst>
      <p:ext uri="{BB962C8B-B14F-4D97-AF65-F5344CB8AC3E}">
        <p14:creationId xmlns:p14="http://schemas.microsoft.com/office/powerpoint/2010/main" val="296382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2500" y="533400"/>
            <a:ext cx="7467600" cy="609600"/>
          </a:xfrm>
        </p:spPr>
        <p:txBody>
          <a:bodyPr>
            <a:normAutofit fontScale="90000"/>
          </a:bodyPr>
          <a:lstStyle/>
          <a:p>
            <a:pPr lvl="0">
              <a:spcBef>
                <a:spcPts val="800"/>
              </a:spcBef>
              <a:tabLst/>
            </a:pP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AKTIVITAS KEBUGARAN JASMANI/ </a:t>
            </a:r>
            <a:br>
              <a:rPr lang="en-US" dirty="0"/>
            </a:br>
            <a:r>
              <a:rPr lang="en-US" sz="2800" b="0" cap="all" spc="400" dirty="0">
                <a:ln>
                  <a:noFill/>
                </a:ln>
                <a:solidFill>
                  <a:schemeClr val="tx1"/>
                </a:solidFill>
                <a:latin typeface="Franklin Gothic Book"/>
              </a:rPr>
              <a:t>( Physical Fitness 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29200" y="1371600"/>
            <a:ext cx="3810000" cy="4876800"/>
          </a:xfrm>
          <a:solidFill>
            <a:srgbClr val="FF0000"/>
          </a:solidFill>
        </p:spPr>
        <p:txBody>
          <a:bodyPr/>
          <a:lstStyle/>
          <a:p>
            <a:r>
              <a:rPr lang="en-US" sz="2400" dirty="0"/>
              <a:t>4.7. </a:t>
            </a:r>
            <a:r>
              <a:rPr lang="en-US" sz="2400" dirty="0" err="1"/>
              <a:t>Kompentensi</a:t>
            </a:r>
            <a:r>
              <a:rPr lang="en-US" sz="2400" dirty="0"/>
              <a:t> </a:t>
            </a:r>
            <a:r>
              <a:rPr lang="en-US" sz="2400" dirty="0" err="1"/>
              <a:t>Dasar</a:t>
            </a:r>
            <a:r>
              <a:rPr lang="en-US" sz="2400" dirty="0"/>
              <a:t>  :</a:t>
            </a:r>
          </a:p>
          <a:p>
            <a:r>
              <a:rPr lang="en-US" sz="2400" dirty="0" err="1"/>
              <a:t>Mempratikan</a:t>
            </a:r>
            <a:r>
              <a:rPr lang="en-US" sz="2400" dirty="0"/>
              <a:t> </a:t>
            </a:r>
            <a:r>
              <a:rPr lang="en-US" sz="2400" dirty="0" err="1"/>
              <a:t>sekaligus</a:t>
            </a:r>
            <a:r>
              <a:rPr lang="en-US" sz="2400" dirty="0"/>
              <a:t> </a:t>
            </a:r>
            <a:r>
              <a:rPr lang="en-US" sz="2400" dirty="0" err="1"/>
              <a:t>merangkai</a:t>
            </a:r>
            <a:r>
              <a:rPr lang="en-US" sz="2400" dirty="0"/>
              <a:t> </a:t>
            </a:r>
            <a:r>
              <a:rPr lang="en-US" sz="2400" dirty="0" err="1"/>
              <a:t>beberapa</a:t>
            </a:r>
            <a:r>
              <a:rPr lang="en-US" sz="2400" dirty="0"/>
              <a:t> </a:t>
            </a:r>
            <a:r>
              <a:rPr lang="en-US" sz="2400" dirty="0" err="1"/>
              <a:t>komponen</a:t>
            </a:r>
            <a:r>
              <a:rPr lang="en-US" sz="2400" dirty="0"/>
              <a:t> </a:t>
            </a:r>
            <a:r>
              <a:rPr lang="en-US" sz="2400" dirty="0" err="1"/>
              <a:t>komponen</a:t>
            </a:r>
            <a:r>
              <a:rPr lang="en-US" sz="2400" dirty="0"/>
              <a:t> yang </a:t>
            </a:r>
            <a:r>
              <a:rPr lang="en-US" sz="2400" dirty="0" err="1"/>
              <a:t>terakum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didalam</a:t>
            </a:r>
            <a:r>
              <a:rPr lang="en-US" sz="2400" dirty="0"/>
              <a:t> </a:t>
            </a:r>
            <a:r>
              <a:rPr lang="en-US" sz="2400" dirty="0" err="1"/>
              <a:t>pembelajaran</a:t>
            </a:r>
            <a:r>
              <a:rPr lang="en-US" sz="2400" dirty="0"/>
              <a:t> </a:t>
            </a:r>
            <a:r>
              <a:rPr lang="en-US" sz="2400" dirty="0" err="1"/>
              <a:t>aktivitas</a:t>
            </a:r>
            <a:r>
              <a:rPr lang="en-US" sz="2400" dirty="0"/>
              <a:t> </a:t>
            </a:r>
            <a:r>
              <a:rPr lang="en-US" sz="2400" dirty="0" err="1"/>
              <a:t>kebugaran</a:t>
            </a:r>
            <a:r>
              <a:rPr lang="en-US" sz="2400" dirty="0"/>
              <a:t> </a:t>
            </a:r>
            <a:r>
              <a:rPr lang="en-US" sz="2400" dirty="0" err="1"/>
              <a:t>jasmani</a:t>
            </a:r>
            <a:r>
              <a:rPr lang="en-US" sz="2400" dirty="0"/>
              <a:t> yang </a:t>
            </a:r>
            <a:r>
              <a:rPr lang="en-US" sz="2400" dirty="0" err="1"/>
              <a:t>sangat</a:t>
            </a:r>
            <a:r>
              <a:rPr lang="en-US" sz="2400" dirty="0"/>
              <a:t> </a:t>
            </a:r>
            <a:r>
              <a:rPr lang="en-US" sz="2400" dirty="0" err="1"/>
              <a:t>berpengaruh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tubuh</a:t>
            </a:r>
            <a:r>
              <a:rPr lang="en-US" sz="2400" dirty="0"/>
              <a:t> </a:t>
            </a:r>
            <a:r>
              <a:rPr lang="en-US" sz="2400" dirty="0" err="1"/>
              <a:t>kita</a:t>
            </a:r>
            <a:r>
              <a:rPr lang="en-US" sz="2400" dirty="0"/>
              <a:t> </a:t>
            </a:r>
            <a:r>
              <a:rPr lang="en-US" sz="2400" dirty="0" err="1"/>
              <a:t>terutama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melaksanakan</a:t>
            </a:r>
            <a:r>
              <a:rPr lang="en-US" sz="2400" dirty="0"/>
              <a:t> </a:t>
            </a:r>
            <a:r>
              <a:rPr lang="en-US" sz="2400" dirty="0" err="1"/>
              <a:t>tugas</a:t>
            </a:r>
            <a:r>
              <a:rPr lang="en-US" sz="2400" dirty="0"/>
              <a:t> </a:t>
            </a:r>
            <a:r>
              <a:rPr lang="en-US" sz="2400" dirty="0" err="1"/>
              <a:t>sehari</a:t>
            </a:r>
            <a:r>
              <a:rPr lang="en-US" sz="2400" dirty="0"/>
              <a:t> </a:t>
            </a:r>
            <a:r>
              <a:rPr lang="en-US" sz="2400" dirty="0" err="1"/>
              <a:t>hari</a:t>
            </a:r>
            <a:r>
              <a:rPr lang="en-US" sz="2400" dirty="0"/>
              <a:t> </a:t>
            </a:r>
            <a:r>
              <a:rPr lang="en-US" sz="2400" dirty="0" err="1"/>
              <a:t>tanpa</a:t>
            </a:r>
            <a:r>
              <a:rPr lang="en-US" sz="2400" dirty="0"/>
              <a:t> </a:t>
            </a:r>
            <a:r>
              <a:rPr lang="en-US" sz="2400" dirty="0" err="1"/>
              <a:t>mengalami</a:t>
            </a:r>
            <a:r>
              <a:rPr lang="en-US" sz="2400" dirty="0"/>
              <a:t> </a:t>
            </a:r>
            <a:r>
              <a:rPr lang="en-US" sz="2400" dirty="0" err="1"/>
              <a:t>kelelahan</a:t>
            </a:r>
            <a:r>
              <a:rPr lang="en-US" sz="2400" dirty="0"/>
              <a:t> yang </a:t>
            </a:r>
            <a:r>
              <a:rPr lang="en-US" sz="2400" dirty="0" err="1"/>
              <a:t>berarti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95400"/>
            <a:ext cx="3276599" cy="51816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76900"/>
            <a:ext cx="19050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989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66854"/>
            <a:ext cx="5105400" cy="885764"/>
          </a:xfrm>
        </p:spPr>
        <p:txBody>
          <a:bodyPr>
            <a:normAutofit/>
          </a:bodyPr>
          <a:lstStyle/>
          <a:p>
            <a:r>
              <a:rPr lang="en-US" sz="2400" dirty="0"/>
              <a:t>MASUK KE MATERI</a:t>
            </a:r>
            <a:br>
              <a:rPr lang="en-US" sz="2400" dirty="0"/>
            </a:br>
            <a:r>
              <a:rPr lang="en-US" sz="2400" dirty="0"/>
              <a:t>AKTIVITAS KEBUGARAN JASMANI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952617"/>
            <a:ext cx="5410200" cy="590538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DALAM PEMBAGIAN ANGGOTA TUBUH DIBAGI SESUAI DENGAN ANATOMI  YAITU :</a:t>
            </a:r>
          </a:p>
          <a:p>
            <a:r>
              <a:rPr lang="en-US" dirty="0">
                <a:solidFill>
                  <a:schemeClr val="tx1"/>
                </a:solidFill>
              </a:rPr>
              <a:t>1. RANGKA AKSIAL (SKELETON                                                                </a:t>
            </a:r>
          </a:p>
          <a:p>
            <a:r>
              <a:rPr lang="en-US" dirty="0">
                <a:solidFill>
                  <a:schemeClr val="tx1"/>
                </a:solidFill>
              </a:rPr>
              <a:t>    AKSIAL) :</a:t>
            </a:r>
          </a:p>
          <a:p>
            <a:r>
              <a:rPr lang="en-US" dirty="0">
                <a:solidFill>
                  <a:schemeClr val="tx1"/>
                </a:solidFill>
              </a:rPr>
              <a:t>a. </a:t>
            </a:r>
            <a:r>
              <a:rPr lang="en-US" dirty="0" err="1">
                <a:solidFill>
                  <a:schemeClr val="tx1"/>
                </a:solidFill>
              </a:rPr>
              <a:t>Tulang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tengkorak</a:t>
            </a:r>
            <a:r>
              <a:rPr lang="en-US" dirty="0">
                <a:solidFill>
                  <a:schemeClr val="tx1"/>
                </a:solidFill>
              </a:rPr>
              <a:t> ( Cranium )</a:t>
            </a:r>
          </a:p>
          <a:p>
            <a:r>
              <a:rPr lang="en-US" dirty="0">
                <a:solidFill>
                  <a:schemeClr val="tx1"/>
                </a:solidFill>
              </a:rPr>
              <a:t>   b. </a:t>
            </a:r>
            <a:r>
              <a:rPr lang="en-US" dirty="0" err="1">
                <a:solidFill>
                  <a:schemeClr val="tx1"/>
                </a:solidFill>
              </a:rPr>
              <a:t>Tulang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rahang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en-US" dirty="0" err="1">
                <a:solidFill>
                  <a:schemeClr val="tx1"/>
                </a:solidFill>
              </a:rPr>
              <a:t>Mandibula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r>
              <a:rPr lang="en-US" dirty="0">
                <a:solidFill>
                  <a:schemeClr val="tx1"/>
                </a:solidFill>
              </a:rPr>
              <a:t>      c. </a:t>
            </a:r>
            <a:r>
              <a:rPr lang="en-US" dirty="0" err="1">
                <a:solidFill>
                  <a:schemeClr val="tx1"/>
                </a:solidFill>
              </a:rPr>
              <a:t>Tulang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Leher</a:t>
            </a:r>
            <a:r>
              <a:rPr lang="en-US" dirty="0">
                <a:solidFill>
                  <a:schemeClr val="tx1"/>
                </a:solidFill>
              </a:rPr>
              <a:t> (Cervical)  </a:t>
            </a:r>
          </a:p>
          <a:p>
            <a:r>
              <a:rPr lang="en-US" dirty="0">
                <a:solidFill>
                  <a:schemeClr val="tx1"/>
                </a:solidFill>
              </a:rPr>
              <a:t>2. </a:t>
            </a:r>
            <a:r>
              <a:rPr lang="en-US" dirty="0" err="1">
                <a:solidFill>
                  <a:schemeClr val="tx1"/>
                </a:solidFill>
              </a:rPr>
              <a:t>Tulang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Anggota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gerak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Atas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    (</a:t>
            </a:r>
            <a:r>
              <a:rPr lang="en-US" dirty="0" err="1">
                <a:solidFill>
                  <a:schemeClr val="tx1"/>
                </a:solidFill>
              </a:rPr>
              <a:t>Ekstremitas</a:t>
            </a:r>
            <a:r>
              <a:rPr lang="en-US" dirty="0">
                <a:solidFill>
                  <a:schemeClr val="tx1"/>
                </a:solidFill>
              </a:rPr>
              <a:t> Superior)</a:t>
            </a:r>
          </a:p>
          <a:p>
            <a:r>
              <a:rPr lang="en-US" dirty="0" err="1">
                <a:solidFill>
                  <a:schemeClr val="tx1"/>
                </a:solidFill>
              </a:rPr>
              <a:t>a.Gelang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Bahu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en-US" dirty="0" err="1">
                <a:solidFill>
                  <a:schemeClr val="tx1"/>
                </a:solidFill>
              </a:rPr>
              <a:t>cingulum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Pectorale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r>
              <a:rPr lang="en-US" dirty="0" err="1">
                <a:solidFill>
                  <a:schemeClr val="tx1"/>
                </a:solidFill>
              </a:rPr>
              <a:t>b.Lengan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en-US" dirty="0" err="1">
                <a:solidFill>
                  <a:schemeClr val="tx1"/>
                </a:solidFill>
              </a:rPr>
              <a:t>Bracchium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r>
              <a:rPr lang="en-US" dirty="0">
                <a:solidFill>
                  <a:schemeClr val="tx1"/>
                </a:solidFill>
              </a:rPr>
              <a:t>c. </a:t>
            </a:r>
            <a:r>
              <a:rPr lang="en-US" dirty="0" err="1">
                <a:solidFill>
                  <a:schemeClr val="tx1"/>
                </a:solidFill>
              </a:rPr>
              <a:t>Tangan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en-US" dirty="0" err="1">
                <a:solidFill>
                  <a:schemeClr val="tx1"/>
                </a:solidFill>
              </a:rPr>
              <a:t>manus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4" name="Right Arrow 3"/>
          <p:cNvSpPr/>
          <p:nvPr/>
        </p:nvSpPr>
        <p:spPr>
          <a:xfrm>
            <a:off x="2365646" y="952617"/>
            <a:ext cx="1215753" cy="432816"/>
          </a:xfrm>
          <a:prstGeom prst="rightArrow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01800"/>
            <a:ext cx="6096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Brace 4"/>
          <p:cNvSpPr/>
          <p:nvPr/>
        </p:nvSpPr>
        <p:spPr>
          <a:xfrm>
            <a:off x="1004534" y="1689100"/>
            <a:ext cx="384048" cy="10414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Brace 8"/>
          <p:cNvSpPr/>
          <p:nvPr/>
        </p:nvSpPr>
        <p:spPr>
          <a:xfrm>
            <a:off x="1004534" y="2730500"/>
            <a:ext cx="384048" cy="20701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24000" y="1905000"/>
            <a:ext cx="18288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Leher</a:t>
            </a:r>
            <a:r>
              <a:rPr lang="en-US" dirty="0"/>
              <a:t>  / Cervical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24000" y="2438400"/>
            <a:ext cx="1828800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Thoracic Nerves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206283" y="2699266"/>
            <a:ext cx="19202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302295" y="3276600"/>
            <a:ext cx="2126705" cy="984885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</a:rPr>
              <a:t>Tulang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Anggota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Gerak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Atas</a:t>
            </a:r>
            <a:r>
              <a:rPr lang="en-US" sz="2000" dirty="0">
                <a:solidFill>
                  <a:schemeClr val="bg1"/>
                </a:solidFill>
              </a:rPr>
              <a:t> / </a:t>
            </a:r>
            <a:r>
              <a:rPr lang="en-US" dirty="0" err="1">
                <a:solidFill>
                  <a:schemeClr val="bg1"/>
                </a:solidFill>
              </a:rPr>
              <a:t>Ekstremitas</a:t>
            </a:r>
            <a:r>
              <a:rPr lang="en-US" dirty="0">
                <a:solidFill>
                  <a:schemeClr val="bg1"/>
                </a:solidFill>
              </a:rPr>
              <a:t> Superior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19" name="Straight Arrow Connector 18"/>
          <p:cNvCxnSpPr>
            <a:stCxn id="9" idx="2"/>
          </p:cNvCxnSpPr>
          <p:nvPr/>
        </p:nvCxnSpPr>
        <p:spPr>
          <a:xfrm>
            <a:off x="1004534" y="4800600"/>
            <a:ext cx="51946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524000" y="4572000"/>
            <a:ext cx="1905000" cy="64633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Tlng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Panggul</a:t>
            </a:r>
            <a:r>
              <a:rPr lang="en-US" dirty="0">
                <a:solidFill>
                  <a:schemeClr val="bg1"/>
                </a:solidFill>
              </a:rPr>
              <a:t> / Pelvis</a:t>
            </a:r>
          </a:p>
        </p:txBody>
      </p:sp>
      <p:sp>
        <p:nvSpPr>
          <p:cNvPr id="21" name="Right Brace 20"/>
          <p:cNvSpPr/>
          <p:nvPr/>
        </p:nvSpPr>
        <p:spPr>
          <a:xfrm>
            <a:off x="914400" y="4800601"/>
            <a:ext cx="474182" cy="1524000"/>
          </a:xfrm>
          <a:prstGeom prst="rightBrace">
            <a:avLst>
              <a:gd name="adj1" fmla="val 0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524000" y="5410200"/>
            <a:ext cx="1905000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Tlng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Anggota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Gerak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Bawah</a:t>
            </a:r>
            <a:r>
              <a:rPr lang="en-US" dirty="0">
                <a:solidFill>
                  <a:schemeClr val="bg1"/>
                </a:solidFill>
              </a:rPr>
              <a:t> /</a:t>
            </a:r>
            <a:r>
              <a:rPr lang="en-US" dirty="0" err="1">
                <a:solidFill>
                  <a:schemeClr val="bg1"/>
                </a:solidFill>
              </a:rPr>
              <a:t>Extremitas</a:t>
            </a:r>
            <a:r>
              <a:rPr lang="en-US" dirty="0">
                <a:solidFill>
                  <a:schemeClr val="bg1"/>
                </a:solidFill>
              </a:rPr>
              <a:t> Inferior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099" y="31083"/>
            <a:ext cx="1566382" cy="1431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762000" y="93498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151491" y="306286"/>
            <a:ext cx="1540166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Medulla oblongata</a:t>
            </a:r>
          </a:p>
        </p:txBody>
      </p:sp>
    </p:spTree>
    <p:extLst>
      <p:ext uri="{BB962C8B-B14F-4D97-AF65-F5344CB8AC3E}">
        <p14:creationId xmlns:p14="http://schemas.microsoft.com/office/powerpoint/2010/main" val="966139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0" y="274638"/>
            <a:ext cx="4495800" cy="1143000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sz="2400" dirty="0" err="1"/>
              <a:t>Modulla</a:t>
            </a:r>
            <a:r>
              <a:rPr lang="en-US" sz="2400" dirty="0"/>
              <a:t> oblongata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batas</a:t>
            </a:r>
            <a:r>
              <a:rPr lang="en-US" sz="2400" dirty="0"/>
              <a:t> </a:t>
            </a:r>
            <a:r>
              <a:rPr lang="en-US" sz="2400" dirty="0" err="1"/>
              <a:t>antara</a:t>
            </a:r>
            <a:r>
              <a:rPr lang="en-US" sz="2400" dirty="0"/>
              <a:t> </a:t>
            </a:r>
            <a:r>
              <a:rPr lang="en-US" sz="2400" dirty="0" err="1"/>
              <a:t>tulang</a:t>
            </a:r>
            <a:r>
              <a:rPr lang="en-US" sz="2400" dirty="0"/>
              <a:t> </a:t>
            </a:r>
            <a:r>
              <a:rPr lang="en-US" sz="2400" dirty="0" err="1"/>
              <a:t>belakang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tulang</a:t>
            </a:r>
            <a:r>
              <a:rPr lang="en-US" sz="2400" dirty="0"/>
              <a:t> </a:t>
            </a:r>
            <a:r>
              <a:rPr lang="en-US" sz="2400" dirty="0" err="1"/>
              <a:t>tengkorak</a:t>
            </a:r>
            <a:r>
              <a:rPr lang="en-US" sz="2400" dirty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6858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990600" y="2667000"/>
            <a:ext cx="1143000" cy="76200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86000" y="2133600"/>
            <a:ext cx="655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tulang</a:t>
            </a:r>
            <a:r>
              <a:rPr lang="en-US" dirty="0"/>
              <a:t> </a:t>
            </a:r>
            <a:r>
              <a:rPr lang="en-US" dirty="0" err="1"/>
              <a:t>belakang</a:t>
            </a:r>
            <a:r>
              <a:rPr lang="en-US" dirty="0"/>
              <a:t> yang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tepat</a:t>
            </a:r>
            <a:r>
              <a:rPr lang="en-US" dirty="0"/>
              <a:t> </a:t>
            </a:r>
            <a:r>
              <a:rPr lang="en-US" dirty="0" err="1"/>
              <a:t>dibagian</a:t>
            </a:r>
            <a:r>
              <a:rPr lang="en-US" dirty="0"/>
              <a:t> </a:t>
            </a:r>
            <a:r>
              <a:rPr lang="en-US" dirty="0" err="1"/>
              <a:t>belakang</a:t>
            </a:r>
            <a:r>
              <a:rPr lang="en-US" dirty="0"/>
              <a:t> yang </a:t>
            </a:r>
            <a:r>
              <a:rPr lang="en-US" dirty="0" err="1"/>
              <a:t>teratas</a:t>
            </a:r>
            <a:r>
              <a:rPr lang="en-US" dirty="0"/>
              <a:t>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tulang</a:t>
            </a:r>
            <a:r>
              <a:rPr lang="en-US" dirty="0"/>
              <a:t> yang </a:t>
            </a:r>
            <a:r>
              <a:rPr lang="en-US" dirty="0" err="1"/>
              <a:t>menonjol</a:t>
            </a:r>
            <a:r>
              <a:rPr lang="en-US" dirty="0"/>
              <a:t> </a:t>
            </a:r>
            <a:r>
              <a:rPr lang="en-US" dirty="0" err="1"/>
              <a:t>itulah</a:t>
            </a:r>
            <a:r>
              <a:rPr lang="en-US" dirty="0"/>
              <a:t> thoracic</a:t>
            </a:r>
          </a:p>
          <a:p>
            <a:r>
              <a:rPr lang="en-US" dirty="0" err="1"/>
              <a:t>Nevers</a:t>
            </a:r>
            <a:r>
              <a:rPr lang="en-US" dirty="0"/>
              <a:t> </a:t>
            </a:r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batas</a:t>
            </a:r>
            <a:r>
              <a:rPr lang="en-US" dirty="0"/>
              <a:t> </a:t>
            </a:r>
            <a:r>
              <a:rPr lang="en-US" dirty="0" err="1"/>
              <a:t>anatara</a:t>
            </a:r>
            <a:r>
              <a:rPr lang="en-US" dirty="0"/>
              <a:t> </a:t>
            </a:r>
            <a:r>
              <a:rPr lang="en-US" dirty="0" err="1"/>
              <a:t>rangka</a:t>
            </a:r>
            <a:endParaRPr lang="en-US" dirty="0"/>
          </a:p>
          <a:p>
            <a:r>
              <a:rPr lang="en-US" dirty="0" err="1"/>
              <a:t>Aksial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extremitas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/superior.   </a:t>
            </a:r>
          </a:p>
        </p:txBody>
      </p:sp>
      <p:sp>
        <p:nvSpPr>
          <p:cNvPr id="9" name="Right Arrow 8"/>
          <p:cNvSpPr/>
          <p:nvPr/>
        </p:nvSpPr>
        <p:spPr>
          <a:xfrm>
            <a:off x="990600" y="4953000"/>
            <a:ext cx="1143000" cy="45719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133600" y="4038600"/>
            <a:ext cx="6324600" cy="230832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bagian</a:t>
            </a:r>
            <a:r>
              <a:rPr lang="en-US" sz="2400" dirty="0"/>
              <a:t> </a:t>
            </a:r>
            <a:r>
              <a:rPr lang="en-US" sz="2400" dirty="0" err="1"/>
              <a:t>tulang</a:t>
            </a:r>
            <a:r>
              <a:rPr lang="en-US" sz="2400" dirty="0"/>
              <a:t> </a:t>
            </a:r>
            <a:r>
              <a:rPr lang="en-US" sz="2400" dirty="0" err="1"/>
              <a:t>belakang</a:t>
            </a:r>
            <a:r>
              <a:rPr lang="en-US" sz="2400" dirty="0"/>
              <a:t> yang </a:t>
            </a:r>
            <a:r>
              <a:rPr lang="en-US" sz="2400" dirty="0" err="1"/>
              <a:t>berada</a:t>
            </a:r>
            <a:r>
              <a:rPr lang="en-US" sz="2400" dirty="0"/>
              <a:t> </a:t>
            </a:r>
            <a:r>
              <a:rPr lang="en-US" sz="2400" dirty="0" err="1"/>
              <a:t>dibawah</a:t>
            </a:r>
            <a:r>
              <a:rPr lang="en-US" sz="2400" dirty="0"/>
              <a:t> </a:t>
            </a:r>
            <a:r>
              <a:rPr lang="en-US" sz="2400" dirty="0" err="1"/>
              <a:t>tepatnya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tulang</a:t>
            </a:r>
            <a:r>
              <a:rPr lang="en-US" sz="2400" dirty="0"/>
              <a:t> </a:t>
            </a:r>
            <a:r>
              <a:rPr lang="en-US" sz="2400" dirty="0" err="1"/>
              <a:t>punggung</a:t>
            </a:r>
            <a:r>
              <a:rPr lang="en-US" sz="2400" dirty="0"/>
              <a:t> /pelvis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ciri</a:t>
            </a:r>
            <a:r>
              <a:rPr lang="en-US" sz="2400" dirty="0"/>
              <a:t> paling </a:t>
            </a:r>
            <a:r>
              <a:rPr lang="en-US" sz="2400" dirty="0" err="1"/>
              <a:t>panjang</a:t>
            </a:r>
            <a:r>
              <a:rPr lang="en-US" sz="2400" dirty="0"/>
              <a:t> </a:t>
            </a:r>
            <a:r>
              <a:rPr lang="en-US" sz="2400" dirty="0" err="1"/>
              <a:t>diantara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bagian</a:t>
            </a:r>
            <a:r>
              <a:rPr lang="en-US" sz="2400" dirty="0"/>
              <a:t> </a:t>
            </a:r>
            <a:r>
              <a:rPr lang="en-US" sz="2400" dirty="0" err="1"/>
              <a:t>gerak</a:t>
            </a:r>
            <a:r>
              <a:rPr lang="en-US" sz="2400" dirty="0"/>
              <a:t> </a:t>
            </a:r>
            <a:r>
              <a:rPr lang="en-US" sz="2400" dirty="0" err="1"/>
              <a:t>bawah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juga</a:t>
            </a:r>
            <a:r>
              <a:rPr lang="en-US" sz="2400" dirty="0"/>
              <a:t>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berkumpulnya</a:t>
            </a:r>
            <a:r>
              <a:rPr lang="en-US" sz="2400" dirty="0"/>
              <a:t> </a:t>
            </a:r>
            <a:r>
              <a:rPr lang="en-US" sz="2400" dirty="0" err="1"/>
              <a:t>sayaf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seluruh</a:t>
            </a:r>
            <a:r>
              <a:rPr lang="en-US" sz="2400" dirty="0"/>
              <a:t> </a:t>
            </a:r>
            <a:r>
              <a:rPr lang="en-US" sz="2400" dirty="0" err="1"/>
              <a:t>anggota</a:t>
            </a:r>
            <a:r>
              <a:rPr lang="en-US" sz="2400" dirty="0"/>
              <a:t> </a:t>
            </a:r>
            <a:r>
              <a:rPr lang="en-US" sz="2400" dirty="0" err="1"/>
              <a:t>gerak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bagian</a:t>
            </a:r>
            <a:r>
              <a:rPr lang="en-US" sz="2400" dirty="0"/>
              <a:t> </a:t>
            </a:r>
            <a:r>
              <a:rPr lang="en-US" sz="2400" dirty="0" err="1"/>
              <a:t>bawah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juga</a:t>
            </a:r>
            <a:r>
              <a:rPr lang="en-US" sz="2400" dirty="0"/>
              <a:t> </a:t>
            </a:r>
            <a:r>
              <a:rPr lang="en-US" sz="2400" dirty="0" err="1"/>
              <a:t>batas</a:t>
            </a:r>
            <a:r>
              <a:rPr lang="en-US" sz="2400" dirty="0"/>
              <a:t> </a:t>
            </a:r>
            <a:r>
              <a:rPr lang="en-US" sz="2400" dirty="0" err="1"/>
              <a:t>extemitas</a:t>
            </a:r>
            <a:r>
              <a:rPr lang="en-US" sz="2400" dirty="0"/>
              <a:t> superior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" y="171904"/>
            <a:ext cx="1566863" cy="1431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562100" y="457200"/>
            <a:ext cx="2171700" cy="36933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dirty="0"/>
              <a:t>Medulla oblongata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1295400" y="887866"/>
            <a:ext cx="478631" cy="33133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9727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609600"/>
            <a:ext cx="5638800" cy="5516563"/>
          </a:xfrm>
        </p:spPr>
        <p:txBody>
          <a:bodyPr/>
          <a:lstStyle/>
          <a:p>
            <a:r>
              <a:rPr lang="en-US" dirty="0"/>
              <a:t>           3. </a:t>
            </a:r>
            <a:r>
              <a:rPr lang="en-US" dirty="0" err="1"/>
              <a:t>Tulang</a:t>
            </a:r>
            <a:r>
              <a:rPr lang="en-US" dirty="0"/>
              <a:t> </a:t>
            </a:r>
            <a:r>
              <a:rPr lang="en-US" dirty="0" err="1"/>
              <a:t>anggota</a:t>
            </a:r>
            <a:r>
              <a:rPr lang="en-US" dirty="0"/>
              <a:t> </a:t>
            </a:r>
            <a:r>
              <a:rPr lang="en-US" dirty="0" err="1"/>
              <a:t>gerak</a:t>
            </a:r>
            <a:r>
              <a:rPr lang="en-US" dirty="0"/>
              <a:t> </a:t>
            </a:r>
            <a:r>
              <a:rPr lang="en-US" dirty="0" err="1"/>
              <a:t>Bawah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          (</a:t>
            </a:r>
            <a:r>
              <a:rPr lang="en-US" dirty="0" err="1"/>
              <a:t>Extremitas</a:t>
            </a:r>
            <a:r>
              <a:rPr lang="en-US" dirty="0"/>
              <a:t>  Inferior)  :</a:t>
            </a:r>
          </a:p>
          <a:p>
            <a:pPr marL="0" indent="0">
              <a:buNone/>
            </a:pPr>
            <a:r>
              <a:rPr lang="en-US" dirty="0"/>
              <a:t>                   </a:t>
            </a:r>
            <a:r>
              <a:rPr lang="en-US" dirty="0" err="1"/>
              <a:t>a.Panggul</a:t>
            </a:r>
            <a:r>
              <a:rPr lang="en-US" dirty="0"/>
              <a:t> (Pelvis)</a:t>
            </a:r>
          </a:p>
          <a:p>
            <a:pPr marL="0" indent="0">
              <a:buNone/>
            </a:pPr>
            <a:r>
              <a:rPr lang="en-US" dirty="0"/>
              <a:t>                   </a:t>
            </a:r>
            <a:r>
              <a:rPr lang="en-US" dirty="0" err="1"/>
              <a:t>b.Tungkai</a:t>
            </a:r>
            <a:r>
              <a:rPr lang="en-US" dirty="0"/>
              <a:t> (Crus)</a:t>
            </a:r>
          </a:p>
          <a:p>
            <a:pPr marL="0" indent="0">
              <a:buNone/>
            </a:pPr>
            <a:r>
              <a:rPr lang="en-US" dirty="0"/>
              <a:t>                      - </a:t>
            </a:r>
            <a:r>
              <a:rPr lang="en-US" dirty="0" err="1"/>
              <a:t>Tulang</a:t>
            </a:r>
            <a:r>
              <a:rPr lang="en-US" dirty="0"/>
              <a:t> Paha (</a:t>
            </a:r>
            <a:r>
              <a:rPr lang="en-US" dirty="0" err="1"/>
              <a:t>Os</a:t>
            </a:r>
            <a:r>
              <a:rPr lang="en-US" dirty="0"/>
              <a:t> Femur)</a:t>
            </a:r>
          </a:p>
          <a:p>
            <a:pPr marL="0" indent="0">
              <a:buNone/>
            </a:pPr>
            <a:r>
              <a:rPr lang="en-US" dirty="0"/>
              <a:t>                      - </a:t>
            </a:r>
            <a:r>
              <a:rPr lang="en-US" dirty="0" err="1"/>
              <a:t>Tulang</a:t>
            </a:r>
            <a:r>
              <a:rPr lang="en-US" dirty="0"/>
              <a:t> </a:t>
            </a:r>
            <a:r>
              <a:rPr lang="en-US" dirty="0" err="1"/>
              <a:t>Kering</a:t>
            </a:r>
            <a:r>
              <a:rPr lang="en-US" dirty="0"/>
              <a:t> (</a:t>
            </a:r>
            <a:r>
              <a:rPr lang="en-US" dirty="0" err="1"/>
              <a:t>Os</a:t>
            </a:r>
            <a:r>
              <a:rPr lang="en-US" dirty="0"/>
              <a:t> Tibia)</a:t>
            </a:r>
          </a:p>
          <a:p>
            <a:pPr marL="0" indent="0">
              <a:buNone/>
            </a:pPr>
            <a:r>
              <a:rPr lang="en-US" dirty="0"/>
              <a:t>                      - </a:t>
            </a:r>
            <a:r>
              <a:rPr lang="en-US" dirty="0" err="1"/>
              <a:t>Tulang</a:t>
            </a:r>
            <a:r>
              <a:rPr lang="en-US" dirty="0"/>
              <a:t> </a:t>
            </a:r>
            <a:r>
              <a:rPr lang="en-US" dirty="0" err="1"/>
              <a:t>Betis</a:t>
            </a:r>
            <a:r>
              <a:rPr lang="en-US" dirty="0"/>
              <a:t> (</a:t>
            </a:r>
            <a:r>
              <a:rPr lang="en-US" dirty="0" err="1"/>
              <a:t>Fibua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                      - </a:t>
            </a:r>
            <a:r>
              <a:rPr lang="en-US" dirty="0" err="1"/>
              <a:t>Tempurung</a:t>
            </a:r>
            <a:r>
              <a:rPr lang="en-US" dirty="0"/>
              <a:t> </a:t>
            </a:r>
            <a:r>
              <a:rPr lang="en-US" dirty="0" err="1"/>
              <a:t>Lutut</a:t>
            </a:r>
            <a:r>
              <a:rPr lang="en-US" dirty="0"/>
              <a:t> (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Patela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sz="2000" dirty="0"/>
              <a:t>                   c. </a:t>
            </a:r>
            <a:r>
              <a:rPr lang="en-US" sz="2000" dirty="0" err="1"/>
              <a:t>Tualang</a:t>
            </a:r>
            <a:r>
              <a:rPr lang="en-US" sz="2000" dirty="0"/>
              <a:t> </a:t>
            </a:r>
            <a:r>
              <a:rPr lang="en-US" sz="2000" dirty="0" err="1"/>
              <a:t>Tapak</a:t>
            </a:r>
            <a:r>
              <a:rPr lang="en-US" sz="2000" dirty="0"/>
              <a:t> Kaki (</a:t>
            </a:r>
            <a:r>
              <a:rPr lang="en-US" sz="2000" dirty="0" err="1"/>
              <a:t>O</a:t>
            </a:r>
            <a:r>
              <a:rPr lang="en-US" dirty="0" err="1"/>
              <a:t>s</a:t>
            </a:r>
            <a:r>
              <a:rPr lang="en-US" dirty="0"/>
              <a:t> Talus)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C:\Users\Admin\Documents\IMG-20200711-WA00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61950"/>
            <a:ext cx="3505200" cy="613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642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0" y="274638"/>
            <a:ext cx="4495800" cy="944562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Kebugaran</a:t>
            </a:r>
            <a:r>
              <a:rPr lang="en-US" dirty="0"/>
              <a:t> </a:t>
            </a:r>
            <a:r>
              <a:rPr lang="en-US" dirty="0" err="1"/>
              <a:t>Jasmani</a:t>
            </a:r>
            <a:r>
              <a:rPr lang="en-US" dirty="0"/>
              <a:t> 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1295400"/>
            <a:ext cx="4648200" cy="5181600"/>
          </a:xfrm>
        </p:spPr>
        <p:txBody>
          <a:bodyPr>
            <a:normAutofit fontScale="70000" lnSpcReduction="20000"/>
          </a:bodyPr>
          <a:lstStyle/>
          <a:p>
            <a:r>
              <a:rPr lang="en-US" sz="3600" dirty="0" err="1">
                <a:solidFill>
                  <a:srgbClr val="FF0000"/>
                </a:solidFill>
              </a:rPr>
              <a:t>Yaitu</a:t>
            </a:r>
            <a:r>
              <a:rPr lang="en-US" sz="3600" dirty="0">
                <a:solidFill>
                  <a:srgbClr val="FF0000"/>
                </a:solidFill>
              </a:rPr>
              <a:t>  : </a:t>
            </a:r>
          </a:p>
          <a:p>
            <a:r>
              <a:rPr lang="en-US" sz="3600" dirty="0" err="1">
                <a:solidFill>
                  <a:schemeClr val="tx1"/>
                </a:solidFill>
              </a:rPr>
              <a:t>Suatu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aktifitas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fisik</a:t>
            </a:r>
            <a:r>
              <a:rPr lang="en-US" sz="3600" dirty="0">
                <a:solidFill>
                  <a:schemeClr val="tx1"/>
                </a:solidFill>
              </a:rPr>
              <a:t> yang </a:t>
            </a:r>
            <a:r>
              <a:rPr lang="en-US" sz="3600" dirty="0" err="1">
                <a:solidFill>
                  <a:schemeClr val="tx1"/>
                </a:solidFill>
              </a:rPr>
              <a:t>terangkum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dalam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bidang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olahraga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dan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apabila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dilakukan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dengan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mekanisme</a:t>
            </a:r>
            <a:r>
              <a:rPr lang="en-US" sz="3600" dirty="0">
                <a:solidFill>
                  <a:schemeClr val="tx1"/>
                </a:solidFill>
              </a:rPr>
              <a:t> yang </a:t>
            </a:r>
            <a:r>
              <a:rPr lang="en-US" sz="3600" dirty="0" err="1">
                <a:solidFill>
                  <a:schemeClr val="tx1"/>
                </a:solidFill>
              </a:rPr>
              <a:t>benar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dan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dengan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prosedur</a:t>
            </a:r>
            <a:r>
              <a:rPr lang="en-US" sz="3600" dirty="0">
                <a:solidFill>
                  <a:schemeClr val="tx1"/>
                </a:solidFill>
              </a:rPr>
              <a:t> yang </a:t>
            </a:r>
            <a:r>
              <a:rPr lang="en-US" sz="3600" dirty="0" err="1">
                <a:solidFill>
                  <a:schemeClr val="tx1"/>
                </a:solidFill>
              </a:rPr>
              <a:t>sesuaai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aturan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maka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akan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menimbulkan</a:t>
            </a:r>
            <a:r>
              <a:rPr lang="en-US" sz="3600" dirty="0">
                <a:solidFill>
                  <a:schemeClr val="tx1"/>
                </a:solidFill>
              </a:rPr>
              <a:t> 10 </a:t>
            </a:r>
            <a:r>
              <a:rPr lang="en-US" sz="3600" dirty="0" err="1">
                <a:solidFill>
                  <a:schemeClr val="tx1"/>
                </a:solidFill>
              </a:rPr>
              <a:t>komponen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kebugaran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jasmani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akan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bekerja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secara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maksimal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dan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akan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berpengaruh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kepada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metabolisme</a:t>
            </a:r>
            <a:r>
              <a:rPr lang="en-US" sz="3600" dirty="0">
                <a:solidFill>
                  <a:schemeClr val="tx1"/>
                </a:solidFill>
              </a:rPr>
              <a:t>, </a:t>
            </a:r>
            <a:r>
              <a:rPr lang="en-US" sz="3600" dirty="0" err="1">
                <a:solidFill>
                  <a:schemeClr val="tx1"/>
                </a:solidFill>
              </a:rPr>
              <a:t>baik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itu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metabolisme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energi</a:t>
            </a:r>
            <a:r>
              <a:rPr lang="en-US" sz="3600" dirty="0">
                <a:solidFill>
                  <a:schemeClr val="tx1"/>
                </a:solidFill>
              </a:rPr>
              <a:t>, </a:t>
            </a:r>
            <a:r>
              <a:rPr lang="en-US" sz="3600" dirty="0" err="1">
                <a:solidFill>
                  <a:schemeClr val="tx1"/>
                </a:solidFill>
              </a:rPr>
              <a:t>metabolisme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darah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maupun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metabolisme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suhu</a:t>
            </a:r>
            <a:r>
              <a:rPr lang="en-US" sz="36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3962401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442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1295400"/>
          </a:xfrm>
        </p:spPr>
        <p:txBody>
          <a:bodyPr>
            <a:normAutofit fontScale="90000"/>
          </a:bodyPr>
          <a:lstStyle/>
          <a:p>
            <a:br>
              <a:rPr lang="en-US" sz="2800" b="0" cap="all" spc="0" dirty="0">
                <a:ln>
                  <a:noFill/>
                </a:ln>
                <a:solidFill>
                  <a:srgbClr val="000000"/>
                </a:solidFill>
                <a:latin typeface="Franklin Gothic Medium"/>
              </a:rPr>
            </a:br>
            <a:br>
              <a:rPr lang="en-US" sz="2800" b="0" cap="all" spc="0" dirty="0">
                <a:ln>
                  <a:noFill/>
                </a:ln>
                <a:solidFill>
                  <a:srgbClr val="000000"/>
                </a:solidFill>
                <a:latin typeface="Franklin Gothic Medium"/>
              </a:rPr>
            </a:br>
            <a:br>
              <a:rPr lang="en-US" sz="2800" b="0" cap="all" spc="0" dirty="0">
                <a:ln>
                  <a:noFill/>
                </a:ln>
                <a:solidFill>
                  <a:srgbClr val="000000"/>
                </a:solidFill>
                <a:latin typeface="Franklin Gothic Medium"/>
              </a:rPr>
            </a:br>
            <a:br>
              <a:rPr lang="en-US" sz="2800" b="0" cap="all" spc="0" dirty="0">
                <a:ln>
                  <a:noFill/>
                </a:ln>
                <a:solidFill>
                  <a:srgbClr val="000000"/>
                </a:solidFill>
                <a:latin typeface="Franklin Gothic Medium"/>
              </a:rPr>
            </a:br>
            <a:br>
              <a:rPr lang="en-US" sz="2800" b="0" cap="all" spc="0" dirty="0">
                <a:ln>
                  <a:noFill/>
                </a:ln>
                <a:solidFill>
                  <a:srgbClr val="000000"/>
                </a:solidFill>
                <a:latin typeface="Franklin Gothic Medium"/>
              </a:rPr>
            </a:br>
            <a:br>
              <a:rPr lang="en-US" sz="2800" b="0" cap="all" spc="0" dirty="0">
                <a:ln>
                  <a:noFill/>
                </a:ln>
                <a:solidFill>
                  <a:srgbClr val="000000"/>
                </a:solidFill>
                <a:latin typeface="Franklin Gothic Medium"/>
              </a:rPr>
            </a:br>
            <a:br>
              <a:rPr lang="en-US" sz="2800" b="0" cap="all" spc="0" dirty="0">
                <a:ln>
                  <a:noFill/>
                </a:ln>
                <a:solidFill>
                  <a:srgbClr val="000000"/>
                </a:solidFill>
                <a:latin typeface="Franklin Gothic Medium"/>
              </a:rPr>
            </a:br>
            <a:br>
              <a:rPr lang="en-US" sz="2800" b="0" cap="all" spc="0" dirty="0">
                <a:ln>
                  <a:noFill/>
                </a:ln>
                <a:solidFill>
                  <a:srgbClr val="000000"/>
                </a:solidFill>
                <a:latin typeface="Franklin Gothic Medium"/>
              </a:rPr>
            </a:br>
            <a:r>
              <a:rPr lang="en-US" sz="2800" b="0" cap="all" spc="0" dirty="0">
                <a:ln>
                  <a:noFill/>
                </a:ln>
                <a:solidFill>
                  <a:schemeClr val="tx1"/>
                </a:solidFill>
                <a:latin typeface="Franklin Gothic Medium"/>
              </a:rPr>
              <a:t>di </a:t>
            </a:r>
            <a:r>
              <a:rPr lang="en-US" sz="2800" b="0" cap="all" spc="0" dirty="0" err="1">
                <a:ln>
                  <a:noFill/>
                </a:ln>
                <a:solidFill>
                  <a:schemeClr val="tx1"/>
                </a:solidFill>
                <a:latin typeface="Franklin Gothic Medium"/>
              </a:rPr>
              <a:t>dalam</a:t>
            </a:r>
            <a:r>
              <a:rPr lang="en-US" sz="2800" b="0" cap="all" spc="0" dirty="0">
                <a:ln>
                  <a:noFill/>
                </a:ln>
                <a:solidFill>
                  <a:schemeClr val="tx1"/>
                </a:solidFill>
                <a:latin typeface="Franklin Gothic Medium"/>
              </a:rPr>
              <a:t> </a:t>
            </a:r>
            <a:r>
              <a:rPr lang="en-US" sz="2800" b="0" cap="all" spc="0" dirty="0" err="1">
                <a:ln>
                  <a:noFill/>
                </a:ln>
                <a:solidFill>
                  <a:schemeClr val="tx1"/>
                </a:solidFill>
                <a:latin typeface="Franklin Gothic Medium"/>
              </a:rPr>
              <a:t>ilmu</a:t>
            </a:r>
            <a:r>
              <a:rPr lang="en-US" sz="2800" b="0" cap="all" spc="0" dirty="0">
                <a:ln>
                  <a:noFill/>
                </a:ln>
                <a:solidFill>
                  <a:schemeClr val="tx1"/>
                </a:solidFill>
                <a:latin typeface="Franklin Gothic Medium"/>
              </a:rPr>
              <a:t> </a:t>
            </a:r>
            <a:r>
              <a:rPr lang="en-US" sz="2800" b="0" cap="all" spc="0" dirty="0" err="1">
                <a:ln>
                  <a:noFill/>
                </a:ln>
                <a:solidFill>
                  <a:schemeClr val="tx1"/>
                </a:solidFill>
                <a:latin typeface="Franklin Gothic Medium"/>
              </a:rPr>
              <a:t>olahraga</a:t>
            </a:r>
            <a:r>
              <a:rPr lang="en-US" sz="2800" b="0" cap="all" spc="0" dirty="0">
                <a:ln>
                  <a:noFill/>
                </a:ln>
                <a:solidFill>
                  <a:schemeClr val="tx1"/>
                </a:solidFill>
                <a:latin typeface="Franklin Gothic Medium"/>
              </a:rPr>
              <a:t> </a:t>
            </a:r>
            <a:r>
              <a:rPr lang="en-US" sz="2800" b="0" cap="all" spc="0" dirty="0" err="1">
                <a:ln>
                  <a:noFill/>
                </a:ln>
                <a:solidFill>
                  <a:schemeClr val="tx1"/>
                </a:solidFill>
                <a:latin typeface="Franklin Gothic Medium"/>
              </a:rPr>
              <a:t>ada</a:t>
            </a:r>
            <a:r>
              <a:rPr lang="en-US" sz="2800" b="0" cap="all" spc="0" dirty="0">
                <a:ln>
                  <a:noFill/>
                </a:ln>
                <a:solidFill>
                  <a:schemeClr val="tx1"/>
                </a:solidFill>
                <a:latin typeface="Franklin Gothic Medium"/>
              </a:rPr>
              <a:t> </a:t>
            </a:r>
            <a:r>
              <a:rPr lang="en-US" sz="2800" b="0" cap="all" spc="0" dirty="0" err="1">
                <a:ln>
                  <a:noFill/>
                </a:ln>
                <a:solidFill>
                  <a:schemeClr val="tx1"/>
                </a:solidFill>
                <a:latin typeface="Franklin Gothic Medium"/>
              </a:rPr>
              <a:t>dua</a:t>
            </a:r>
            <a:r>
              <a:rPr lang="en-US" sz="2800" b="0" cap="all" spc="0" dirty="0">
                <a:ln>
                  <a:noFill/>
                </a:ln>
                <a:solidFill>
                  <a:schemeClr val="tx1"/>
                </a:solidFill>
                <a:latin typeface="Franklin Gothic Medium"/>
              </a:rPr>
              <a:t> </a:t>
            </a:r>
            <a:r>
              <a:rPr lang="en-US" sz="2800" b="0" cap="all" spc="0" dirty="0" err="1">
                <a:ln>
                  <a:noFill/>
                </a:ln>
                <a:solidFill>
                  <a:schemeClr val="tx1"/>
                </a:solidFill>
                <a:latin typeface="Franklin Gothic Medium"/>
              </a:rPr>
              <a:t>macam</a:t>
            </a:r>
            <a:br>
              <a:rPr lang="en-US" sz="2800" b="0" cap="all" spc="0" dirty="0">
                <a:ln>
                  <a:noFill/>
                </a:ln>
                <a:solidFill>
                  <a:schemeClr val="tx1"/>
                </a:solidFill>
                <a:latin typeface="Franklin Gothic Medium"/>
              </a:rPr>
            </a:br>
            <a:r>
              <a:rPr lang="en-US" sz="2800" b="0" cap="all" spc="0" dirty="0">
                <a:ln>
                  <a:noFill/>
                </a:ln>
                <a:solidFill>
                  <a:schemeClr val="tx1"/>
                </a:solidFill>
                <a:latin typeface="Franklin Gothic Medium"/>
              </a:rPr>
              <a:t>yang </a:t>
            </a:r>
            <a:r>
              <a:rPr lang="en-US" sz="2800" b="0" cap="all" spc="0" dirty="0" err="1">
                <a:ln>
                  <a:noFill/>
                </a:ln>
                <a:solidFill>
                  <a:schemeClr val="tx1"/>
                </a:solidFill>
                <a:latin typeface="Franklin Gothic Medium"/>
              </a:rPr>
              <a:t>disebut</a:t>
            </a:r>
            <a:r>
              <a:rPr lang="en-US" sz="2800" b="0" cap="all" spc="0" dirty="0">
                <a:ln>
                  <a:noFill/>
                </a:ln>
                <a:solidFill>
                  <a:schemeClr val="tx1"/>
                </a:solidFill>
                <a:latin typeface="Franklin Gothic Medium"/>
              </a:rPr>
              <a:t> </a:t>
            </a:r>
            <a:r>
              <a:rPr lang="en-US" sz="2800" b="0" cap="all" spc="0" dirty="0" err="1">
                <a:ln>
                  <a:noFill/>
                </a:ln>
                <a:solidFill>
                  <a:schemeClr val="tx1"/>
                </a:solidFill>
                <a:latin typeface="Franklin Gothic Medium"/>
              </a:rPr>
              <a:t>kebugaran</a:t>
            </a:r>
            <a:r>
              <a:rPr lang="en-US" sz="2800" b="0" cap="all" spc="0" dirty="0">
                <a:ln>
                  <a:noFill/>
                </a:ln>
                <a:solidFill>
                  <a:schemeClr val="tx1"/>
                </a:solidFill>
                <a:latin typeface="Franklin Gothic Medium"/>
              </a:rPr>
              <a:t> </a:t>
            </a:r>
            <a:r>
              <a:rPr lang="en-US" sz="2800" b="0" cap="all" spc="0" dirty="0" err="1">
                <a:ln>
                  <a:noFill/>
                </a:ln>
                <a:solidFill>
                  <a:schemeClr val="tx1"/>
                </a:solidFill>
                <a:latin typeface="Franklin Gothic Medium"/>
              </a:rPr>
              <a:t>jasmani</a:t>
            </a:r>
            <a:r>
              <a:rPr lang="en-US" sz="2800" b="0" cap="all" spc="0" dirty="0">
                <a:ln>
                  <a:noFill/>
                </a:ln>
                <a:solidFill>
                  <a:srgbClr val="000000"/>
                </a:solidFill>
                <a:latin typeface="Franklin Gothic Medium"/>
              </a:rPr>
              <a:t> :</a:t>
            </a:r>
            <a:br>
              <a:rPr lang="en-US" sz="2800" b="0" cap="all" spc="0" dirty="0">
                <a:ln>
                  <a:noFill/>
                </a:ln>
                <a:solidFill>
                  <a:srgbClr val="000000"/>
                </a:solidFill>
                <a:latin typeface="Franklin Gothic Medium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524000"/>
            <a:ext cx="4191000" cy="4525963"/>
          </a:xfrm>
        </p:spPr>
        <p:txBody>
          <a:bodyPr/>
          <a:lstStyle/>
          <a:p>
            <a:pPr marL="514350" lvl="0" indent="-514350">
              <a:spcBef>
                <a:spcPts val="800"/>
              </a:spcBef>
              <a:buClrTx/>
              <a:buFont typeface="Arial" pitchFamily="34" charset="0"/>
              <a:buAutoNum type="arabicPeriod"/>
            </a:pPr>
            <a:r>
              <a:rPr lang="en-US" sz="2800" b="1" dirty="0" err="1">
                <a:solidFill>
                  <a:schemeClr val="tx1"/>
                </a:solidFill>
                <a:latin typeface="Franklin Gothic Book"/>
              </a:rPr>
              <a:t>Kebugaran</a:t>
            </a:r>
            <a:r>
              <a:rPr lang="en-US" sz="2800" b="1" dirty="0">
                <a:solidFill>
                  <a:schemeClr val="tx1"/>
                </a:solidFill>
                <a:latin typeface="Franklin Gothic Book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Franklin Gothic Book"/>
              </a:rPr>
              <a:t>jasmani</a:t>
            </a:r>
            <a:r>
              <a:rPr lang="en-US" sz="2800" b="1" dirty="0">
                <a:solidFill>
                  <a:schemeClr val="tx1"/>
                </a:solidFill>
                <a:latin typeface="Franklin Gothic Book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Franklin Gothic Book"/>
              </a:rPr>
              <a:t>Anaerobik</a:t>
            </a:r>
            <a:endParaRPr lang="en-US" sz="2800" b="1" dirty="0">
              <a:solidFill>
                <a:schemeClr val="tx1"/>
              </a:solidFill>
              <a:latin typeface="Franklin Gothic Book"/>
            </a:endParaRPr>
          </a:p>
          <a:p>
            <a:pPr marL="0" lvl="0" indent="0">
              <a:spcBef>
                <a:spcPts val="800"/>
              </a:spcBef>
              <a:buClrTx/>
              <a:buNone/>
            </a:pPr>
            <a:r>
              <a:rPr lang="en-US" sz="2800" b="1" dirty="0">
                <a:solidFill>
                  <a:schemeClr val="tx1"/>
                </a:solidFill>
                <a:latin typeface="Franklin Gothic Book"/>
              </a:rPr>
              <a:t>2. </a:t>
            </a:r>
            <a:r>
              <a:rPr lang="en-US" sz="2800" b="1" dirty="0" err="1">
                <a:solidFill>
                  <a:schemeClr val="tx1"/>
                </a:solidFill>
                <a:latin typeface="Franklin Gothic Book"/>
              </a:rPr>
              <a:t>Kebugaran</a:t>
            </a:r>
            <a:r>
              <a:rPr lang="en-US" sz="2800" b="1" dirty="0">
                <a:solidFill>
                  <a:schemeClr val="tx1"/>
                </a:solidFill>
                <a:latin typeface="Franklin Gothic Book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Franklin Gothic Book"/>
              </a:rPr>
              <a:t>jasmani</a:t>
            </a:r>
            <a:r>
              <a:rPr lang="en-US" sz="2800" b="1" dirty="0">
                <a:solidFill>
                  <a:schemeClr val="tx1"/>
                </a:solidFill>
                <a:latin typeface="Franklin Gothic Book"/>
              </a:rPr>
              <a:t>                      </a:t>
            </a:r>
          </a:p>
          <a:p>
            <a:pPr marL="0" lvl="0" indent="0">
              <a:spcBef>
                <a:spcPts val="800"/>
              </a:spcBef>
              <a:buClrTx/>
              <a:buNone/>
            </a:pPr>
            <a:r>
              <a:rPr lang="en-US" sz="2800" b="1" dirty="0">
                <a:solidFill>
                  <a:schemeClr val="tx1"/>
                </a:solidFill>
                <a:latin typeface="Franklin Gothic Book"/>
              </a:rPr>
              <a:t>     </a:t>
            </a:r>
            <a:r>
              <a:rPr lang="en-US" sz="2800" b="1" dirty="0" err="1">
                <a:solidFill>
                  <a:schemeClr val="tx1"/>
                </a:solidFill>
                <a:latin typeface="Franklin Gothic Book"/>
              </a:rPr>
              <a:t>Aerobik</a:t>
            </a:r>
            <a:endParaRPr lang="en-US" sz="2800" b="1" dirty="0">
              <a:solidFill>
                <a:schemeClr val="tx1"/>
              </a:solidFill>
              <a:latin typeface="Franklin Gothic Book"/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601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1691640"/>
          </a:xfrm>
        </p:spPr>
        <p:txBody>
          <a:bodyPr/>
          <a:lstStyle/>
          <a:p>
            <a:r>
              <a:rPr lang="en-US" dirty="0"/>
              <a:t>1. </a:t>
            </a:r>
            <a:r>
              <a:rPr lang="en-US" dirty="0" err="1"/>
              <a:t>Apakah</a:t>
            </a:r>
            <a:r>
              <a:rPr lang="en-US" dirty="0"/>
              <a:t> yang </a:t>
            </a:r>
            <a:r>
              <a:rPr lang="en-US" dirty="0" err="1"/>
              <a:t>dimaksud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kebugaran</a:t>
            </a:r>
            <a:r>
              <a:rPr lang="en-US" dirty="0"/>
              <a:t> </a:t>
            </a:r>
            <a:r>
              <a:rPr lang="en-US" dirty="0" err="1"/>
              <a:t>jasmani</a:t>
            </a:r>
            <a:r>
              <a:rPr lang="en-US" dirty="0"/>
              <a:t> </a:t>
            </a:r>
            <a:r>
              <a:rPr lang="en-US" dirty="0" err="1"/>
              <a:t>anaerobik</a:t>
            </a:r>
            <a:r>
              <a:rPr lang="en-US" dirty="0"/>
              <a:t> 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667000"/>
            <a:ext cx="6972300" cy="205740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2400" dirty="0"/>
              <a:t>Kemampuan </a:t>
            </a:r>
            <a:r>
              <a:rPr lang="en-US" sz="2400" dirty="0" err="1"/>
              <a:t>manusia</a:t>
            </a:r>
            <a:r>
              <a:rPr lang="en-US" sz="2400" dirty="0"/>
              <a:t>  </a:t>
            </a:r>
            <a:r>
              <a:rPr lang="en-US" sz="2400" dirty="0" err="1"/>
              <a:t>didalam</a:t>
            </a:r>
            <a:r>
              <a:rPr lang="en-US" sz="2400" dirty="0"/>
              <a:t> </a:t>
            </a:r>
            <a:r>
              <a:rPr lang="en-US" sz="2400" dirty="0" err="1"/>
              <a:t>melaksanakan</a:t>
            </a:r>
            <a:r>
              <a:rPr lang="en-US" sz="2400" dirty="0"/>
              <a:t> </a:t>
            </a:r>
            <a:r>
              <a:rPr lang="en-US" sz="2400" dirty="0" err="1"/>
              <a:t>olahraga</a:t>
            </a:r>
            <a:r>
              <a:rPr lang="en-US" sz="2400" dirty="0"/>
              <a:t>  yang  </a:t>
            </a:r>
            <a:r>
              <a:rPr lang="en-US" sz="2400" dirty="0" err="1"/>
              <a:t>tanpa</a:t>
            </a:r>
            <a:r>
              <a:rPr lang="en-US" sz="2400" dirty="0"/>
              <a:t> </a:t>
            </a:r>
            <a:r>
              <a:rPr lang="en-US" sz="2400" dirty="0" err="1"/>
              <a:t>memerlukan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berlebih</a:t>
            </a:r>
            <a:r>
              <a:rPr lang="en-US" sz="2400" dirty="0"/>
              <a:t> </a:t>
            </a:r>
            <a:r>
              <a:rPr lang="en-US" sz="2400" dirty="0" err="1"/>
              <a:t>Yaitu</a:t>
            </a:r>
            <a:r>
              <a:rPr lang="en-US" sz="2400" dirty="0"/>
              <a:t>  </a:t>
            </a:r>
            <a:r>
              <a:rPr lang="en-US" sz="2400" dirty="0" err="1"/>
              <a:t>oksigen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hanya</a:t>
            </a:r>
            <a:r>
              <a:rPr lang="en-US" sz="2400" dirty="0"/>
              <a:t> </a:t>
            </a:r>
            <a:r>
              <a:rPr lang="en-US" sz="2400" dirty="0" err="1"/>
              <a:t>cenderung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 </a:t>
            </a:r>
            <a:r>
              <a:rPr lang="en-US" sz="2400" dirty="0" err="1"/>
              <a:t>kemampuan</a:t>
            </a:r>
            <a:r>
              <a:rPr lang="en-US" sz="2400" dirty="0"/>
              <a:t> </a:t>
            </a:r>
            <a:r>
              <a:rPr lang="en-US" sz="2400" dirty="0" err="1"/>
              <a:t>kwalitas</a:t>
            </a:r>
            <a:r>
              <a:rPr lang="en-US" sz="2400" dirty="0"/>
              <a:t> </a:t>
            </a:r>
            <a:r>
              <a:rPr lang="en-US" sz="2400" dirty="0" err="1"/>
              <a:t>otot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Daya</a:t>
            </a:r>
            <a:r>
              <a:rPr lang="en-US" sz="2400" dirty="0"/>
              <a:t> </a:t>
            </a:r>
            <a:r>
              <a:rPr lang="en-US" sz="2400" dirty="0" err="1"/>
              <a:t>Ledak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5579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7810500" cy="1524000"/>
          </a:xfrm>
        </p:spPr>
        <p:txBody>
          <a:bodyPr/>
          <a:lstStyle/>
          <a:p>
            <a:r>
              <a:rPr lang="en-US" dirty="0"/>
              <a:t>2.Kebugaran </a:t>
            </a:r>
            <a:r>
              <a:rPr lang="en-US" dirty="0" err="1"/>
              <a:t>jasmani</a:t>
            </a:r>
            <a:r>
              <a:rPr lang="en-US" dirty="0"/>
              <a:t> </a:t>
            </a:r>
            <a:r>
              <a:rPr lang="en-US" dirty="0" err="1"/>
              <a:t>aerobik</a:t>
            </a:r>
            <a:r>
              <a:rPr lang="en-US" dirty="0"/>
              <a:t>  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514600"/>
            <a:ext cx="6896100" cy="396240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2800" dirty="0" err="1"/>
              <a:t>Kemampun</a:t>
            </a:r>
            <a:r>
              <a:rPr lang="en-US" sz="2800" dirty="0"/>
              <a:t> </a:t>
            </a:r>
            <a:r>
              <a:rPr lang="en-US" sz="2800" dirty="0" err="1"/>
              <a:t>aktifitas</a:t>
            </a:r>
            <a:r>
              <a:rPr lang="en-US" sz="2800" dirty="0"/>
              <a:t> </a:t>
            </a:r>
            <a:r>
              <a:rPr lang="en-US" sz="2800" dirty="0" err="1"/>
              <a:t>seseorang</a:t>
            </a:r>
            <a:r>
              <a:rPr lang="en-US" sz="2800" dirty="0"/>
              <a:t>  </a:t>
            </a:r>
            <a:r>
              <a:rPr lang="en-US" sz="2800" dirty="0" err="1"/>
              <a:t>didalam</a:t>
            </a:r>
            <a:r>
              <a:rPr lang="en-US" sz="2800" dirty="0"/>
              <a:t> </a:t>
            </a:r>
            <a:r>
              <a:rPr lang="en-US" sz="2800" dirty="0" err="1"/>
              <a:t>melakukan</a:t>
            </a:r>
            <a:r>
              <a:rPr lang="en-US" sz="2800" dirty="0"/>
              <a:t> </a:t>
            </a:r>
            <a:r>
              <a:rPr lang="en-US" sz="2800" dirty="0" err="1"/>
              <a:t>Aktifitas</a:t>
            </a:r>
            <a:r>
              <a:rPr lang="en-US" sz="2800" dirty="0"/>
              <a:t> </a:t>
            </a:r>
            <a:r>
              <a:rPr lang="en-US" sz="2800" dirty="0" err="1"/>
              <a:t>olahraga</a:t>
            </a:r>
            <a:r>
              <a:rPr lang="en-US" sz="2800" dirty="0"/>
              <a:t> </a:t>
            </a:r>
            <a:r>
              <a:rPr lang="en-US" sz="2800" dirty="0" err="1"/>
              <a:t>Kebugaraan</a:t>
            </a:r>
            <a:r>
              <a:rPr lang="en-US" sz="2800" dirty="0"/>
              <a:t> </a:t>
            </a:r>
            <a:r>
              <a:rPr lang="en-US" sz="2800" dirty="0" err="1"/>
              <a:t>Jasmani</a:t>
            </a:r>
            <a:r>
              <a:rPr lang="en-US" sz="2800" dirty="0"/>
              <a:t>  yang  </a:t>
            </a:r>
            <a:r>
              <a:rPr lang="en-US" sz="2800" dirty="0" err="1"/>
              <a:t>menggunakan</a:t>
            </a:r>
            <a:r>
              <a:rPr lang="en-US" sz="2800" dirty="0"/>
              <a:t> </a:t>
            </a:r>
            <a:r>
              <a:rPr lang="en-US" sz="2800" dirty="0" err="1"/>
              <a:t>banyak</a:t>
            </a:r>
            <a:r>
              <a:rPr lang="en-US" sz="2800" dirty="0"/>
              <a:t> </a:t>
            </a:r>
            <a:r>
              <a:rPr lang="en-US" sz="2800" dirty="0" err="1"/>
              <a:t>sekali</a:t>
            </a:r>
            <a:r>
              <a:rPr lang="en-US" sz="2800" dirty="0"/>
              <a:t>  </a:t>
            </a:r>
            <a:r>
              <a:rPr lang="en-US" sz="2800" dirty="0" err="1"/>
              <a:t>Daya</a:t>
            </a:r>
            <a:r>
              <a:rPr lang="en-US" sz="2800" dirty="0"/>
              <a:t> </a:t>
            </a:r>
            <a:r>
              <a:rPr lang="en-US" sz="2800" dirty="0" err="1"/>
              <a:t>Tahan</a:t>
            </a:r>
            <a:r>
              <a:rPr lang="en-US" sz="2800" dirty="0"/>
              <a:t> </a:t>
            </a:r>
            <a:r>
              <a:rPr lang="en-US" sz="2800" dirty="0" err="1"/>
              <a:t>secara</a:t>
            </a:r>
            <a:r>
              <a:rPr lang="en-US" sz="2800" dirty="0"/>
              <a:t> </a:t>
            </a:r>
            <a:r>
              <a:rPr lang="en-US" sz="2800" dirty="0" err="1"/>
              <a:t>keseluruhan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7921566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atch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640</TotalTime>
  <Words>914</Words>
  <Application>Microsoft Office PowerPoint</Application>
  <PresentationFormat>On-screen Show (4:3)</PresentationFormat>
  <Paragraphs>106</Paragraphs>
  <Slides>16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Algerian</vt:lpstr>
      <vt:lpstr>Arial</vt:lpstr>
      <vt:lpstr>Franklin Gothic Book</vt:lpstr>
      <vt:lpstr>Franklin Gothic Medium</vt:lpstr>
      <vt:lpstr>PT Sans</vt:lpstr>
      <vt:lpstr>Tw Cen MT</vt:lpstr>
      <vt:lpstr>Wingdings</vt:lpstr>
      <vt:lpstr>Thatch</vt:lpstr>
      <vt:lpstr>Angles</vt:lpstr>
      <vt:lpstr>KEBUGARAN JASMANI</vt:lpstr>
      <vt:lpstr>     AKTIVITAS KEBUGARAN JASMANI/  ( Physical Fitness )</vt:lpstr>
      <vt:lpstr>MASUK KE MATERI AKTIVITAS KEBUGARAN JASMANI</vt:lpstr>
      <vt:lpstr>Modulla oblongata adalah batas antara tulang belakang dan tulang tengkorak </vt:lpstr>
      <vt:lpstr>PowerPoint Presentation</vt:lpstr>
      <vt:lpstr>   Apa itu Kebugaran Jasmani  ?</vt:lpstr>
      <vt:lpstr>        di dalam ilmu olahraga ada dua macam yang disebut kebugaran jasmani : </vt:lpstr>
      <vt:lpstr>1. Apakah yang dimaksud dengan kebugaran jasmani anaerobik :</vt:lpstr>
      <vt:lpstr>2.Kebugaran jasmani aerobik  :</vt:lpstr>
      <vt:lpstr>Anaerobik sangat erat hubungan dengan otot lurik oleh karena itu perlu daya tahan kekuatan otot lurik</vt:lpstr>
      <vt:lpstr> untuk tes kebugaran jasmani aerobik</vt:lpstr>
      <vt:lpstr>10 Komponen Kebugaran Jasmani :</vt:lpstr>
      <vt:lpstr>PowerPoint Presentation</vt:lpstr>
      <vt:lpstr>Setelah semua dilakukan beristirahat sebentar kalau keadaan sudah stabil ambil stop watch atau hp baru cek denyut nadi.</vt:lpstr>
      <vt:lpstr>Selamat mencoba , Terima kasih …………</vt:lpstr>
      <vt:lpstr>SAMPAI KETEMU PADA PPT BERIKUTNYA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User</cp:lastModifiedBy>
  <cp:revision>52</cp:revision>
  <dcterms:created xsi:type="dcterms:W3CDTF">2020-07-10T14:03:49Z</dcterms:created>
  <dcterms:modified xsi:type="dcterms:W3CDTF">2021-07-21T03:34:19Z</dcterms:modified>
</cp:coreProperties>
</file>