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281FD2-DBA4-4E93-A3DE-216052464BEF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CE20518-C0A2-44D2-B2C9-A5AE9B9ECF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8400" y="5855277"/>
            <a:ext cx="2824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( </a:t>
            </a:r>
            <a:r>
              <a:rPr lang="en-US" sz="1100" dirty="0" err="1">
                <a:solidFill>
                  <a:schemeClr val="bg1"/>
                </a:solidFill>
              </a:rPr>
              <a:t>Diambil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dari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silabus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kelas</a:t>
            </a:r>
            <a:r>
              <a:rPr lang="en-US" sz="1100" dirty="0">
                <a:solidFill>
                  <a:schemeClr val="bg1"/>
                </a:solidFill>
              </a:rPr>
              <a:t> IX SMP ) </a:t>
            </a:r>
          </a:p>
        </p:txBody>
      </p:sp>
      <p:pic>
        <p:nvPicPr>
          <p:cNvPr id="10" name="Free intro template without name creative common reuse allow">
            <a:hlinkClick r:id="" action="ppaction://media"/>
            <a:extLst>
              <a:ext uri="{FF2B5EF4-FFF2-40B4-BE49-F238E27FC236}">
                <a16:creationId xmlns:a16="http://schemas.microsoft.com/office/drawing/2014/main" id="{7D550617-C6D6-42FA-BF91-8F53202E1E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996CA6-2684-453C-BF94-3EB8AEC07DDC}"/>
              </a:ext>
            </a:extLst>
          </p:cNvPr>
          <p:cNvSpPr/>
          <p:nvPr/>
        </p:nvSpPr>
        <p:spPr>
          <a:xfrm>
            <a:off x="2485503" y="-30480"/>
            <a:ext cx="4173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LOMPAT JAUH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9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60"/>
    </mc:Choice>
    <mc:Fallback xmlns="">
      <p:transition spd="slow" advTm="139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82040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      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Tumpuan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tolakan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76400"/>
            <a:ext cx="7520940" cy="44196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err="1"/>
              <a:t>Tumpuan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 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/>
              <a:t>Perpindahan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lari</a:t>
            </a:r>
            <a:r>
              <a:rPr lang="en-US" sz="2000" dirty="0"/>
              <a:t> </a:t>
            </a:r>
            <a:r>
              <a:rPr lang="en-US" sz="2000" dirty="0" err="1"/>
              <a:t>awalan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melayang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 </a:t>
            </a:r>
            <a:r>
              <a:rPr lang="en-US" sz="2000" dirty="0" err="1"/>
              <a:t>ketepatan</a:t>
            </a:r>
            <a:r>
              <a:rPr lang="en-US" sz="2000" dirty="0"/>
              <a:t>  </a:t>
            </a:r>
            <a:r>
              <a:rPr lang="en-US" sz="2000" dirty="0" err="1"/>
              <a:t>pada</a:t>
            </a:r>
            <a:r>
              <a:rPr lang="en-US" sz="2000" dirty="0"/>
              <a:t>  </a:t>
            </a:r>
            <a:r>
              <a:rPr lang="en-US" sz="2000" dirty="0" err="1"/>
              <a:t>balok</a:t>
            </a:r>
            <a:r>
              <a:rPr lang="en-US" sz="2000" dirty="0"/>
              <a:t> </a:t>
            </a:r>
            <a:r>
              <a:rPr lang="en-US" sz="2000" dirty="0" err="1"/>
              <a:t>tumpu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kaki yang 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kaki yang </a:t>
            </a:r>
            <a:r>
              <a:rPr lang="en-US" sz="2000" dirty="0" err="1"/>
              <a:t>dominan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menumpu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dorong</a:t>
            </a:r>
            <a:r>
              <a:rPr lang="en-US" sz="2000" dirty="0"/>
              <a:t> yang </a:t>
            </a:r>
            <a:r>
              <a:rPr lang="en-US" sz="2000" dirty="0" err="1"/>
              <a:t>vertikal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horisontal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  </a:t>
            </a:r>
            <a:r>
              <a:rPr lang="en-US" sz="2000" dirty="0" err="1"/>
              <a:t>berlari</a:t>
            </a:r>
            <a:r>
              <a:rPr lang="en-US" sz="2000" dirty="0"/>
              <a:t> </a:t>
            </a:r>
            <a:r>
              <a:rPr lang="en-US" sz="2000" dirty="0" err="1"/>
              <a:t>disaat</a:t>
            </a:r>
            <a:r>
              <a:rPr lang="en-US" sz="2000" dirty="0"/>
              <a:t> </a:t>
            </a:r>
            <a:r>
              <a:rPr lang="en-US" sz="2000" dirty="0" err="1"/>
              <a:t>awalan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35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Aktifitas</a:t>
            </a:r>
            <a:r>
              <a:rPr lang="en-US" sz="2000" dirty="0"/>
              <a:t> </a:t>
            </a:r>
            <a:r>
              <a:rPr lang="en-US" sz="2000" dirty="0" err="1"/>
              <a:t>gerakan</a:t>
            </a:r>
            <a:r>
              <a:rPr lang="en-US" sz="2000" dirty="0"/>
              <a:t> </a:t>
            </a:r>
            <a:r>
              <a:rPr lang="en-US" sz="2000" dirty="0" err="1"/>
              <a:t>spesifik</a:t>
            </a:r>
            <a:r>
              <a:rPr lang="en-US" sz="2000" dirty="0"/>
              <a:t> </a:t>
            </a:r>
            <a:r>
              <a:rPr lang="en-US" sz="2000" dirty="0" err="1"/>
              <a:t>tumpuan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604972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 err="1"/>
              <a:t>Tolakan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Tumpuan</a:t>
            </a:r>
            <a:r>
              <a:rPr lang="en-US" sz="2100" dirty="0"/>
              <a:t> </a:t>
            </a:r>
          </a:p>
          <a:p>
            <a:endParaRPr lang="en-US" sz="2000" dirty="0"/>
          </a:p>
          <a:p>
            <a:r>
              <a:rPr lang="en-US" sz="2100" dirty="0" err="1"/>
              <a:t>Tolakan</a:t>
            </a:r>
            <a:r>
              <a:rPr lang="en-US" sz="2100" dirty="0"/>
              <a:t> </a:t>
            </a:r>
            <a:r>
              <a:rPr lang="en-US" sz="2100" dirty="0" err="1"/>
              <a:t>yaitu</a:t>
            </a:r>
            <a:r>
              <a:rPr lang="en-US" sz="2100" dirty="0"/>
              <a:t> </a:t>
            </a:r>
            <a:r>
              <a:rPr lang="en-US" sz="2100" dirty="0" err="1"/>
              <a:t>perubahan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perpindahan</a:t>
            </a:r>
            <a:r>
              <a:rPr lang="en-US" sz="2100" dirty="0"/>
              <a:t> </a:t>
            </a:r>
            <a:r>
              <a:rPr lang="en-US" sz="2100" dirty="0" err="1"/>
              <a:t>gerakan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gerakan</a:t>
            </a:r>
            <a:r>
              <a:rPr lang="en-US" sz="2100" dirty="0"/>
              <a:t> </a:t>
            </a:r>
          </a:p>
          <a:p>
            <a:r>
              <a:rPr lang="en-US" sz="2100" dirty="0" err="1"/>
              <a:t>horisontal</a:t>
            </a:r>
            <a:r>
              <a:rPr lang="en-US" sz="2100" dirty="0"/>
              <a:t> </a:t>
            </a:r>
            <a:r>
              <a:rPr lang="en-US" sz="2100" dirty="0" err="1"/>
              <a:t>ke</a:t>
            </a:r>
            <a:r>
              <a:rPr lang="en-US" sz="2100" dirty="0"/>
              <a:t> </a:t>
            </a:r>
            <a:r>
              <a:rPr lang="en-US" sz="2100" dirty="0" err="1"/>
              <a:t>gerakan</a:t>
            </a:r>
            <a:r>
              <a:rPr lang="en-US" sz="2100" dirty="0"/>
              <a:t> </a:t>
            </a:r>
            <a:r>
              <a:rPr lang="en-US" sz="2100" dirty="0" err="1"/>
              <a:t>vertikal</a:t>
            </a:r>
            <a:r>
              <a:rPr lang="en-US" sz="2100" dirty="0"/>
              <a:t> yang </a:t>
            </a:r>
            <a:r>
              <a:rPr lang="en-US" sz="2100" dirty="0" err="1"/>
              <a:t>dilakukan</a:t>
            </a:r>
            <a:r>
              <a:rPr lang="en-US" sz="2100" dirty="0"/>
              <a:t> </a:t>
            </a: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/>
              <a:t>tepat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cepat</a:t>
            </a:r>
            <a:r>
              <a:rPr lang="en-US" sz="2100" dirty="0"/>
              <a:t> ,</a:t>
            </a:r>
          </a:p>
          <a:p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papan</a:t>
            </a:r>
            <a:r>
              <a:rPr lang="en-US" sz="2100" dirty="0"/>
              <a:t> </a:t>
            </a:r>
            <a:r>
              <a:rPr lang="en-US" sz="2100" dirty="0" err="1"/>
              <a:t>tolak</a:t>
            </a:r>
            <a:r>
              <a:rPr lang="en-US" sz="2100" dirty="0"/>
              <a:t> . </a:t>
            </a:r>
            <a:r>
              <a:rPr lang="en-US" sz="2100" dirty="0" err="1"/>
              <a:t>Sebelumnya</a:t>
            </a:r>
            <a:r>
              <a:rPr lang="en-US" sz="2100" dirty="0"/>
              <a:t> </a:t>
            </a:r>
            <a:r>
              <a:rPr lang="en-US" sz="2100" dirty="0" err="1"/>
              <a:t>pelompat</a:t>
            </a:r>
            <a:r>
              <a:rPr lang="en-US" sz="2100" dirty="0"/>
              <a:t>  </a:t>
            </a:r>
            <a:r>
              <a:rPr lang="en-US" sz="2100" dirty="0" err="1"/>
              <a:t>sudah</a:t>
            </a:r>
            <a:r>
              <a:rPr lang="en-US" sz="2100" dirty="0"/>
              <a:t> </a:t>
            </a:r>
            <a:r>
              <a:rPr lang="en-US" sz="2100" dirty="0" err="1"/>
              <a:t>mempersiapkan</a:t>
            </a:r>
            <a:r>
              <a:rPr lang="en-US" sz="2100" dirty="0"/>
              <a:t> </a:t>
            </a:r>
            <a:r>
              <a:rPr lang="en-US" sz="2100" dirty="0" err="1"/>
              <a:t>diri</a:t>
            </a:r>
            <a:r>
              <a:rPr lang="en-US" sz="2100" dirty="0"/>
              <a:t> </a:t>
            </a:r>
          </a:p>
          <a:p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melakukan</a:t>
            </a:r>
            <a:r>
              <a:rPr lang="en-US" sz="2100" dirty="0"/>
              <a:t> </a:t>
            </a:r>
            <a:r>
              <a:rPr lang="en-US" sz="2100" dirty="0" err="1"/>
              <a:t>gerakan</a:t>
            </a:r>
            <a:r>
              <a:rPr lang="en-US" sz="2100" dirty="0"/>
              <a:t> </a:t>
            </a:r>
            <a:r>
              <a:rPr lang="en-US" sz="2100" dirty="0" err="1"/>
              <a:t>sekuat</a:t>
            </a:r>
            <a:r>
              <a:rPr lang="en-US" sz="2100" dirty="0"/>
              <a:t> </a:t>
            </a:r>
            <a:r>
              <a:rPr lang="en-US" sz="2100" dirty="0" err="1"/>
              <a:t>kuatnya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langkah</a:t>
            </a:r>
            <a:r>
              <a:rPr lang="en-US" sz="2100" dirty="0"/>
              <a:t> yang </a:t>
            </a:r>
            <a:r>
              <a:rPr lang="en-US" sz="2100" dirty="0" err="1"/>
              <a:t>terakhir</a:t>
            </a:r>
            <a:r>
              <a:rPr lang="en-US" sz="2100" dirty="0"/>
              <a:t>, </a:t>
            </a:r>
          </a:p>
          <a:p>
            <a:r>
              <a:rPr lang="en-US" sz="2100" dirty="0" err="1"/>
              <a:t>sehingga</a:t>
            </a:r>
            <a:r>
              <a:rPr lang="en-US" sz="2100" dirty="0"/>
              <a:t> </a:t>
            </a:r>
            <a:r>
              <a:rPr lang="en-US" sz="2100" dirty="0" err="1"/>
              <a:t>seluruh</a:t>
            </a:r>
            <a:r>
              <a:rPr lang="en-US" sz="2100" dirty="0"/>
              <a:t> </a:t>
            </a:r>
            <a:r>
              <a:rPr lang="en-US" sz="2100" dirty="0" err="1"/>
              <a:t>tubuh</a:t>
            </a:r>
            <a:r>
              <a:rPr lang="en-US" sz="2100" dirty="0"/>
              <a:t> </a:t>
            </a:r>
            <a:r>
              <a:rPr lang="en-US" sz="2100" dirty="0" err="1"/>
              <a:t>terangkat</a:t>
            </a:r>
            <a:r>
              <a:rPr lang="en-US" sz="2100" dirty="0"/>
              <a:t> </a:t>
            </a:r>
            <a:r>
              <a:rPr lang="en-US" sz="2100" dirty="0" err="1"/>
              <a:t>ketas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melayang</a:t>
            </a:r>
            <a:r>
              <a:rPr lang="en-US" sz="2100" dirty="0"/>
              <a:t> </a:t>
            </a:r>
            <a:r>
              <a:rPr lang="en-US" sz="2100" dirty="0" err="1"/>
              <a:t>diudara</a:t>
            </a:r>
            <a:r>
              <a:rPr lang="en-US" sz="2100" dirty="0"/>
              <a:t>.</a:t>
            </a:r>
          </a:p>
          <a:p>
            <a:endParaRPr lang="en-US" dirty="0"/>
          </a:p>
          <a:p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tolakan</a:t>
            </a:r>
            <a:r>
              <a:rPr lang="en-US" sz="2000" dirty="0"/>
              <a:t>, :</a:t>
            </a:r>
          </a:p>
          <a:p>
            <a:pPr>
              <a:buAutoNum type="arabicPeriod"/>
            </a:pP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agak</a:t>
            </a:r>
            <a:r>
              <a:rPr lang="en-US" sz="2000" dirty="0"/>
              <a:t> </a:t>
            </a:r>
            <a:r>
              <a:rPr lang="en-US" sz="2000" dirty="0" err="1"/>
              <a:t>direndahkan</a:t>
            </a:r>
            <a:r>
              <a:rPr lang="en-US" sz="2000" dirty="0"/>
              <a:t> </a:t>
            </a:r>
            <a:r>
              <a:rPr lang="en-US" sz="2000" dirty="0" err="1"/>
              <a:t>kebelakang</a:t>
            </a:r>
            <a:r>
              <a:rPr lang="en-US" sz="2000" dirty="0"/>
              <a:t>, </a:t>
            </a:r>
          </a:p>
          <a:p>
            <a:pPr>
              <a:buAutoNum type="arabicPeriod"/>
            </a:pPr>
            <a:r>
              <a:rPr lang="en-US" sz="2000" dirty="0"/>
              <a:t>Kaki </a:t>
            </a:r>
            <a:r>
              <a:rPr lang="en-US" sz="2000" dirty="0" err="1"/>
              <a:t>tumpu</a:t>
            </a:r>
            <a:r>
              <a:rPr lang="en-US" sz="2000" dirty="0"/>
              <a:t> /kaki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menolak</a:t>
            </a:r>
            <a:r>
              <a:rPr lang="en-US" sz="2000" dirty="0"/>
              <a:t> </a:t>
            </a:r>
            <a:r>
              <a:rPr lang="en-US" sz="2000" dirty="0" err="1"/>
              <a:t>lurus</a:t>
            </a:r>
            <a:r>
              <a:rPr lang="en-US" sz="2000" dirty="0"/>
              <a:t>, </a:t>
            </a:r>
          </a:p>
          <a:p>
            <a:pPr>
              <a:buAutoNum type="arabicPeriod"/>
            </a:pPr>
            <a:r>
              <a:rPr lang="en-US" sz="2000" dirty="0" err="1"/>
              <a:t>Sedangkan</a:t>
            </a:r>
            <a:r>
              <a:rPr lang="en-US" sz="2000" dirty="0"/>
              <a:t> kaki </a:t>
            </a:r>
            <a:r>
              <a:rPr lang="en-US" sz="2000" dirty="0" err="1"/>
              <a:t>ayun</a:t>
            </a:r>
            <a:r>
              <a:rPr lang="en-US" sz="2000" dirty="0"/>
              <a:t> (kaki </a:t>
            </a:r>
            <a:r>
              <a:rPr lang="en-US" sz="2000" dirty="0" err="1"/>
              <a:t>belakang</a:t>
            </a:r>
            <a:r>
              <a:rPr lang="en-US" sz="2000" dirty="0"/>
              <a:t> ) </a:t>
            </a:r>
            <a:r>
              <a:rPr lang="en-US" sz="2000" dirty="0" err="1"/>
              <a:t>agak</a:t>
            </a:r>
            <a:r>
              <a:rPr lang="en-US" sz="2000" dirty="0"/>
              <a:t> </a:t>
            </a:r>
            <a:r>
              <a:rPr lang="en-US" sz="2000" dirty="0" err="1"/>
              <a:t>dibengkokan</a:t>
            </a:r>
            <a:r>
              <a:rPr lang="en-US" sz="2000" dirty="0"/>
              <a:t>. </a:t>
            </a:r>
          </a:p>
          <a:p>
            <a:pPr>
              <a:buAutoNum type="arabicPeriod"/>
            </a:pP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kaki </a:t>
            </a:r>
            <a:r>
              <a:rPr lang="en-US" sz="2000" dirty="0" err="1"/>
              <a:t>tumpu</a:t>
            </a:r>
            <a:endParaRPr lang="en-US" sz="2000" dirty="0"/>
          </a:p>
          <a:p>
            <a:pPr>
              <a:buAutoNum type="arabicPeriod"/>
            </a:pP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lengan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kebelakang</a:t>
            </a:r>
            <a:endParaRPr lang="en-US" sz="2000" dirty="0"/>
          </a:p>
          <a:p>
            <a:pPr>
              <a:buAutoNum type="arabicPeriod"/>
            </a:pP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agak</a:t>
            </a:r>
            <a:r>
              <a:rPr lang="en-US" sz="2000" dirty="0"/>
              <a:t> </a:t>
            </a:r>
            <a:r>
              <a:rPr lang="en-US" sz="2000" dirty="0" err="1"/>
              <a:t>ditengadahkan</a:t>
            </a:r>
            <a:r>
              <a:rPr lang="en-US" sz="2000" dirty="0"/>
              <a:t> (</a:t>
            </a:r>
            <a:r>
              <a:rPr lang="en-US" sz="2000" dirty="0" err="1"/>
              <a:t>dagu</a:t>
            </a:r>
            <a:r>
              <a:rPr lang="en-US" sz="2000" dirty="0"/>
              <a:t> </a:t>
            </a:r>
            <a:r>
              <a:rPr lang="en-US" sz="2000" dirty="0" err="1"/>
              <a:t>agak</a:t>
            </a:r>
            <a:r>
              <a:rPr lang="en-US" sz="2000" dirty="0"/>
              <a:t> </a:t>
            </a:r>
            <a:r>
              <a:rPr lang="en-US" sz="2000" dirty="0" err="1"/>
              <a:t>diangkat</a:t>
            </a:r>
            <a:r>
              <a:rPr lang="en-US" sz="2000" dirty="0"/>
              <a:t> ) </a:t>
            </a:r>
            <a:r>
              <a:rPr lang="en-US" sz="2000" dirty="0" err="1"/>
              <a:t>padangan</a:t>
            </a:r>
            <a:r>
              <a:rPr lang="en-US" sz="2000" dirty="0"/>
              <a:t> </a:t>
            </a:r>
            <a:r>
              <a:rPr lang="en-US" sz="2000" dirty="0" err="1"/>
              <a:t>kedepan</a:t>
            </a:r>
            <a:r>
              <a:rPr lang="en-US" sz="2000" dirty="0"/>
              <a:t>.</a:t>
            </a:r>
          </a:p>
          <a:p>
            <a:pPr marL="0" indent="0"/>
            <a:r>
              <a:rPr lang="en-US" sz="1100" dirty="0"/>
              <a:t> </a:t>
            </a:r>
            <a:r>
              <a:rPr lang="en-US" sz="1100" dirty="0">
                <a:solidFill>
                  <a:srgbClr val="FF0000"/>
                </a:solidFill>
              </a:rPr>
              <a:t>( </a:t>
            </a:r>
            <a:r>
              <a:rPr lang="en-US" sz="1100" dirty="0" err="1">
                <a:solidFill>
                  <a:srgbClr val="FF0000"/>
                </a:solidFill>
              </a:rPr>
              <a:t>diambil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dari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Buku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paket</a:t>
            </a:r>
            <a:r>
              <a:rPr lang="en-US" sz="1100" dirty="0">
                <a:solidFill>
                  <a:srgbClr val="FF0000"/>
                </a:solidFill>
              </a:rPr>
              <a:t>  PJOK  K 13 </a:t>
            </a:r>
            <a:r>
              <a:rPr lang="en-US" sz="1100" dirty="0" err="1">
                <a:solidFill>
                  <a:srgbClr val="FF0000"/>
                </a:solidFill>
              </a:rPr>
              <a:t>kelas</a:t>
            </a:r>
            <a:r>
              <a:rPr lang="en-US" sz="1100" dirty="0">
                <a:solidFill>
                  <a:srgbClr val="FF0000"/>
                </a:solidFill>
              </a:rPr>
              <a:t> . IX </a:t>
            </a:r>
            <a:r>
              <a:rPr lang="en-US" sz="1100" dirty="0" err="1">
                <a:solidFill>
                  <a:srgbClr val="FF0000"/>
                </a:solidFill>
              </a:rPr>
              <a:t>hal</a:t>
            </a:r>
            <a:r>
              <a:rPr lang="en-US" sz="1100" dirty="0">
                <a:solidFill>
                  <a:srgbClr val="FF0000"/>
                </a:solidFill>
              </a:rPr>
              <a:t> 137)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8082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3. </a:t>
            </a:r>
            <a:r>
              <a:rPr lang="en-US" sz="2400" dirty="0" err="1"/>
              <a:t>Melayang</a:t>
            </a:r>
            <a:r>
              <a:rPr lang="en-US" sz="2400" dirty="0"/>
              <a:t> (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udara</a:t>
            </a:r>
            <a:r>
              <a:rPr lang="en-US" sz="2400" dirty="0"/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863840" cy="5376372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Apa</a:t>
            </a:r>
            <a:r>
              <a:rPr lang="en-US" sz="1800" dirty="0"/>
              <a:t> </a:t>
            </a:r>
            <a:r>
              <a:rPr lang="en-US" sz="1800" dirty="0" err="1"/>
              <a:t>Definisi</a:t>
            </a:r>
            <a:r>
              <a:rPr lang="en-US" sz="1800" dirty="0"/>
              <a:t> Dari  MELAYANG </a:t>
            </a:r>
            <a:r>
              <a:rPr lang="en-US" sz="1800" dirty="0" err="1"/>
              <a:t>adalah</a:t>
            </a:r>
            <a:r>
              <a:rPr lang="en-US" sz="1800" dirty="0"/>
              <a:t> :</a:t>
            </a:r>
          </a:p>
          <a:p>
            <a:r>
              <a:rPr lang="en-US" sz="1800" dirty="0"/>
              <a:t>      </a:t>
            </a:r>
          </a:p>
          <a:p>
            <a:r>
              <a:rPr lang="en-US" sz="1800" dirty="0"/>
              <a:t>      </a:t>
            </a:r>
            <a:r>
              <a:rPr lang="en-US" sz="1800" dirty="0" err="1"/>
              <a:t>Gerakan</a:t>
            </a:r>
            <a:r>
              <a:rPr lang="en-US" sz="1800" dirty="0"/>
              <a:t> </a:t>
            </a:r>
            <a:r>
              <a:rPr lang="en-US" sz="1800" dirty="0" err="1"/>
              <a:t>melompat</a:t>
            </a:r>
            <a:r>
              <a:rPr lang="en-US" sz="1800" dirty="0"/>
              <a:t> </a:t>
            </a:r>
            <a:r>
              <a:rPr lang="en-US" sz="1800" dirty="0" err="1"/>
              <a:t>kedepan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 </a:t>
            </a:r>
            <a:r>
              <a:rPr lang="en-US" sz="1800" dirty="0" err="1"/>
              <a:t>dalam</a:t>
            </a:r>
            <a:r>
              <a:rPr lang="en-US" sz="1800" dirty="0"/>
              <a:t>  </a:t>
            </a:r>
            <a:r>
              <a:rPr lang="en-US" sz="1800" dirty="0" err="1"/>
              <a:t>upaya</a:t>
            </a:r>
            <a:r>
              <a:rPr lang="en-US" sz="1800" dirty="0"/>
              <a:t>  </a:t>
            </a:r>
            <a:r>
              <a:rPr lang="en-US" sz="1800" dirty="0" err="1"/>
              <a:t>membawa</a:t>
            </a:r>
            <a:r>
              <a:rPr lang="en-US" sz="1800" dirty="0"/>
              <a:t> 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berada</a:t>
            </a:r>
            <a:r>
              <a:rPr lang="en-US" sz="1800" dirty="0"/>
              <a:t> </a:t>
            </a:r>
            <a:r>
              <a:rPr lang="en-US" sz="1800" dirty="0" err="1"/>
              <a:t>diatas</a:t>
            </a:r>
            <a:r>
              <a:rPr lang="en-US" sz="1800" dirty="0"/>
              <a:t> </a:t>
            </a:r>
            <a:r>
              <a:rPr lang="en-US" sz="1800" dirty="0" err="1"/>
              <a:t>udara</a:t>
            </a:r>
            <a:r>
              <a:rPr lang="en-US" sz="1800" dirty="0"/>
              <a:t>  </a:t>
            </a:r>
            <a:r>
              <a:rPr lang="en-US" sz="1800" dirty="0" err="1"/>
              <a:t>selama</a:t>
            </a:r>
            <a:r>
              <a:rPr lang="en-US" sz="1800" dirty="0"/>
              <a:t> </a:t>
            </a:r>
            <a:r>
              <a:rPr lang="en-US" sz="1800" dirty="0" err="1"/>
              <a:t>mungkin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berusaha</a:t>
            </a:r>
            <a:r>
              <a:rPr lang="en-US" sz="1800" dirty="0"/>
              <a:t> </a:t>
            </a:r>
            <a:r>
              <a:rPr lang="en-US" sz="1800" dirty="0" err="1"/>
              <a:t>menolak</a:t>
            </a:r>
            <a:r>
              <a:rPr lang="en-US" sz="1800" dirty="0"/>
              <a:t>  </a:t>
            </a:r>
            <a:r>
              <a:rPr lang="en-US" sz="1800" dirty="0" err="1"/>
              <a:t>gaya</a:t>
            </a:r>
            <a:r>
              <a:rPr lang="en-US" sz="1800" dirty="0"/>
              <a:t>  </a:t>
            </a:r>
            <a:r>
              <a:rPr lang="en-US" sz="1800" dirty="0" err="1"/>
              <a:t>gravitasi</a:t>
            </a:r>
            <a:r>
              <a:rPr lang="en-US" sz="1800" dirty="0"/>
              <a:t>  </a:t>
            </a:r>
            <a:r>
              <a:rPr lang="en-US" sz="1800" dirty="0" err="1"/>
              <a:t>bumi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mencapai</a:t>
            </a:r>
            <a:r>
              <a:rPr lang="en-US" sz="1800" dirty="0"/>
              <a:t> </a:t>
            </a:r>
            <a:r>
              <a:rPr lang="en-US" sz="1800" dirty="0" err="1"/>
              <a:t>loncatan</a:t>
            </a:r>
            <a:r>
              <a:rPr lang="en-US" sz="1800" dirty="0"/>
              <a:t> yang </a:t>
            </a:r>
            <a:r>
              <a:rPr lang="en-US" sz="1800" dirty="0" err="1"/>
              <a:t>sejauh</a:t>
            </a:r>
            <a:r>
              <a:rPr lang="en-US" sz="1800" dirty="0"/>
              <a:t> </a:t>
            </a:r>
            <a:r>
              <a:rPr lang="en-US" sz="1800" dirty="0" err="1"/>
              <a:t>jauhnya</a:t>
            </a:r>
            <a:r>
              <a:rPr lang="en-US" sz="1800" dirty="0"/>
              <a:t>.  </a:t>
            </a:r>
            <a:r>
              <a:rPr lang="en-US" sz="1000" dirty="0"/>
              <a:t>(</a:t>
            </a:r>
            <a:r>
              <a:rPr lang="en-US" sz="1000" dirty="0">
                <a:solidFill>
                  <a:srgbClr val="FF0000"/>
                </a:solidFill>
              </a:rPr>
              <a:t>di </a:t>
            </a:r>
            <a:r>
              <a:rPr lang="en-US" sz="1000" dirty="0" err="1">
                <a:solidFill>
                  <a:srgbClr val="FF0000"/>
                </a:solidFill>
              </a:rPr>
              <a:t>ambil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Buku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Biomekanika</a:t>
            </a:r>
            <a:r>
              <a:rPr lang="en-US" sz="1000" dirty="0">
                <a:solidFill>
                  <a:srgbClr val="FF0000"/>
                </a:solidFill>
              </a:rPr>
              <a:t> By; Imam </a:t>
            </a:r>
            <a:r>
              <a:rPr lang="en-US" sz="1000" dirty="0" err="1">
                <a:solidFill>
                  <a:srgbClr val="FF0000"/>
                </a:solidFill>
              </a:rPr>
              <a:t>Hidayat</a:t>
            </a:r>
            <a:r>
              <a:rPr lang="en-US" sz="1000" dirty="0">
                <a:solidFill>
                  <a:srgbClr val="FF0000"/>
                </a:solidFill>
              </a:rPr>
              <a:t>  (18 ;1997)</a:t>
            </a:r>
          </a:p>
          <a:p>
            <a:endParaRPr lang="en-US" sz="1800" dirty="0"/>
          </a:p>
          <a:p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melayang</a:t>
            </a:r>
            <a:r>
              <a:rPr lang="en-US" sz="1800" dirty="0"/>
              <a:t> (Fly)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lah</a:t>
            </a:r>
            <a:r>
              <a:rPr lang="en-US" sz="1800" dirty="0"/>
              <a:t> 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atlet</a:t>
            </a:r>
            <a:r>
              <a:rPr lang="en-US" sz="1800" dirty="0"/>
              <a:t> </a:t>
            </a:r>
            <a:r>
              <a:rPr lang="en-US" sz="1800" dirty="0" err="1"/>
              <a:t>berusaha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menolak</a:t>
            </a:r>
            <a:r>
              <a:rPr lang="en-US" sz="1800" dirty="0"/>
              <a:t>  </a:t>
            </a:r>
            <a:r>
              <a:rPr lang="en-US" sz="1800" dirty="0" err="1"/>
              <a:t>gaya</a:t>
            </a:r>
            <a:r>
              <a:rPr lang="en-US" sz="1800" dirty="0"/>
              <a:t> </a:t>
            </a:r>
            <a:r>
              <a:rPr lang="en-US" sz="1800" dirty="0" err="1"/>
              <a:t>gravitasi</a:t>
            </a:r>
            <a:r>
              <a:rPr lang="en-US" sz="1800" dirty="0"/>
              <a:t> </a:t>
            </a:r>
            <a:r>
              <a:rPr lang="en-US" sz="1800" dirty="0" err="1"/>
              <a:t>bumi</a:t>
            </a:r>
            <a:r>
              <a:rPr lang="en-US" sz="1800" dirty="0"/>
              <a:t> 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mempertahankan</a:t>
            </a:r>
            <a:r>
              <a:rPr lang="en-US" sz="1800" dirty="0"/>
              <a:t> </a:t>
            </a:r>
            <a:r>
              <a:rPr lang="en-US" sz="1800" dirty="0" err="1"/>
              <a:t>supaya</a:t>
            </a:r>
            <a:r>
              <a:rPr lang="en-US" sz="1800" dirty="0"/>
              <a:t> </a:t>
            </a:r>
            <a:r>
              <a:rPr lang="en-US" sz="1800" dirty="0" err="1"/>
              <a:t>melayang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lama </a:t>
            </a:r>
            <a:r>
              <a:rPr lang="en-US" sz="1800" dirty="0" err="1"/>
              <a:t>dikarenakan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melayang</a:t>
            </a:r>
            <a:r>
              <a:rPr lang="en-US" sz="1800" dirty="0"/>
              <a:t> yang lama </a:t>
            </a:r>
            <a:r>
              <a:rPr lang="en-US" sz="1800" dirty="0" err="1"/>
              <a:t>otomatis</a:t>
            </a:r>
            <a:r>
              <a:rPr lang="en-US" sz="1800" dirty="0"/>
              <a:t>  </a:t>
            </a:r>
            <a:r>
              <a:rPr lang="en-US" sz="1800" dirty="0" err="1"/>
              <a:t>kita</a:t>
            </a:r>
            <a:r>
              <a:rPr lang="en-US" sz="1800" dirty="0"/>
              <a:t> 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leluasa</a:t>
            </a:r>
            <a:r>
              <a:rPr lang="en-US" sz="1800" dirty="0"/>
              <a:t> 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gerakan</a:t>
            </a:r>
            <a:r>
              <a:rPr lang="en-US" sz="1800" dirty="0"/>
              <a:t>  agar  </a:t>
            </a:r>
            <a:r>
              <a:rPr lang="en-US" sz="1800" dirty="0" err="1"/>
              <a:t>gaya</a:t>
            </a:r>
            <a:r>
              <a:rPr lang="en-US" sz="1800" dirty="0"/>
              <a:t> </a:t>
            </a:r>
            <a:r>
              <a:rPr lang="en-US" sz="1800" dirty="0" err="1"/>
              <a:t>gravitasi</a:t>
            </a:r>
            <a:r>
              <a:rPr lang="en-US" sz="1800" dirty="0"/>
              <a:t> 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berpengaruh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 </a:t>
            </a:r>
            <a:r>
              <a:rPr lang="en-US" sz="1800" dirty="0" err="1"/>
              <a:t>dan</a:t>
            </a:r>
            <a:r>
              <a:rPr lang="en-US" sz="1800" dirty="0"/>
              <a:t>  </a:t>
            </a:r>
            <a:r>
              <a:rPr lang="en-US" sz="1800" dirty="0" err="1"/>
              <a:t>kita</a:t>
            </a:r>
            <a:r>
              <a:rPr lang="en-US" sz="1800" dirty="0"/>
              <a:t>  </a:t>
            </a:r>
            <a:r>
              <a:rPr lang="en-US" sz="1800" dirty="0" err="1"/>
              <a:t>mengenal</a:t>
            </a:r>
            <a:r>
              <a:rPr lang="en-US" sz="1800" dirty="0"/>
              <a:t>  TIGA  </a:t>
            </a:r>
            <a:r>
              <a:rPr lang="en-US" sz="1800" dirty="0" err="1"/>
              <a:t>macam</a:t>
            </a:r>
            <a:r>
              <a:rPr lang="en-US" sz="1800" dirty="0"/>
              <a:t>  Gaya  </a:t>
            </a:r>
            <a:r>
              <a:rPr lang="en-US" sz="1800" dirty="0" err="1"/>
              <a:t>didalam</a:t>
            </a:r>
            <a:r>
              <a:rPr lang="en-US" sz="1800" dirty="0"/>
              <a:t> LOMPAT JAUH  </a:t>
            </a:r>
            <a:r>
              <a:rPr lang="en-US" sz="1800" dirty="0" err="1"/>
              <a:t>adapun</a:t>
            </a:r>
            <a:r>
              <a:rPr lang="en-US" sz="1800" dirty="0"/>
              <a:t> </a:t>
            </a:r>
            <a:r>
              <a:rPr lang="en-US" sz="1800" dirty="0" err="1"/>
              <a:t>kitiga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:        </a:t>
            </a:r>
            <a:r>
              <a:rPr lang="en-US" sz="1000" dirty="0">
                <a:solidFill>
                  <a:srgbClr val="FF0000"/>
                </a:solidFill>
              </a:rPr>
              <a:t>(di </a:t>
            </a:r>
            <a:r>
              <a:rPr lang="en-US" sz="1000" dirty="0" err="1">
                <a:solidFill>
                  <a:srgbClr val="FF0000"/>
                </a:solidFill>
              </a:rPr>
              <a:t>ambil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Buku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Biomekanika</a:t>
            </a:r>
            <a:r>
              <a:rPr lang="en-US" sz="1000" dirty="0">
                <a:solidFill>
                  <a:srgbClr val="FF0000"/>
                </a:solidFill>
              </a:rPr>
              <a:t> By; Imam </a:t>
            </a:r>
            <a:r>
              <a:rPr lang="en-US" sz="1000" dirty="0" err="1">
                <a:solidFill>
                  <a:srgbClr val="FF0000"/>
                </a:solidFill>
              </a:rPr>
              <a:t>Hidayat</a:t>
            </a:r>
            <a:r>
              <a:rPr lang="en-US" sz="1000" dirty="0">
                <a:solidFill>
                  <a:srgbClr val="FF0000"/>
                </a:solidFill>
              </a:rPr>
              <a:t>  (9;1997)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>
              <a:buAutoNum type="arabicPeriod"/>
            </a:pPr>
            <a:r>
              <a:rPr lang="en-US" sz="1800" dirty="0"/>
              <a:t>Gaya  </a:t>
            </a:r>
            <a:r>
              <a:rPr lang="en-US" sz="1800" dirty="0" err="1"/>
              <a:t>Jongkok</a:t>
            </a:r>
            <a:r>
              <a:rPr lang="en-US" sz="1800" dirty="0"/>
              <a:t>  ( </a:t>
            </a:r>
            <a:r>
              <a:rPr lang="en-US" sz="1800" dirty="0" err="1"/>
              <a:t>Ortodok</a:t>
            </a:r>
            <a:r>
              <a:rPr lang="en-US" sz="1800" dirty="0"/>
              <a:t> )</a:t>
            </a:r>
          </a:p>
          <a:p>
            <a:pPr>
              <a:buAutoNum type="arabicPeriod"/>
            </a:pPr>
            <a:r>
              <a:rPr lang="en-US" sz="1800" dirty="0"/>
              <a:t>Gaya </a:t>
            </a:r>
            <a:r>
              <a:rPr lang="en-US" sz="1800" dirty="0" err="1"/>
              <a:t>Menggantung</a:t>
            </a:r>
            <a:r>
              <a:rPr lang="en-US" sz="1800" dirty="0"/>
              <a:t> ( </a:t>
            </a:r>
            <a:r>
              <a:rPr lang="en-US" sz="1800" dirty="0" err="1"/>
              <a:t>Schepper</a:t>
            </a:r>
            <a:r>
              <a:rPr lang="en-US" sz="1800" dirty="0"/>
              <a:t>)</a:t>
            </a:r>
          </a:p>
          <a:p>
            <a:pPr>
              <a:buAutoNum type="arabicPeriod"/>
            </a:pPr>
            <a:r>
              <a:rPr lang="en-US" sz="1800" dirty="0"/>
              <a:t>Gaya </a:t>
            </a:r>
            <a:r>
              <a:rPr lang="en-US" sz="1800" dirty="0" err="1"/>
              <a:t>Berjalan</a:t>
            </a:r>
            <a:r>
              <a:rPr lang="en-US" sz="1800" dirty="0"/>
              <a:t> di </a:t>
            </a:r>
            <a:r>
              <a:rPr lang="en-US" sz="1800" dirty="0" err="1"/>
              <a:t>Udara</a:t>
            </a:r>
            <a:r>
              <a:rPr lang="en-US" sz="1800" dirty="0"/>
              <a:t> ( Walking  in the Air )</a:t>
            </a:r>
          </a:p>
          <a:p>
            <a:pPr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584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Dari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loncat</a:t>
            </a:r>
            <a:r>
              <a:rPr lang="en-US" dirty="0"/>
              <a:t> </a:t>
            </a:r>
            <a:r>
              <a:rPr lang="en-US" dirty="0" err="1"/>
              <a:t>jauh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err="1"/>
              <a:t>pendarataan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00200"/>
            <a:ext cx="7520940" cy="4572000"/>
          </a:xfrm>
        </p:spPr>
        <p:txBody>
          <a:bodyPr>
            <a:normAutofit/>
          </a:bodyPr>
          <a:lstStyle/>
          <a:p>
            <a:r>
              <a:rPr lang="en-US" sz="1800" dirty="0"/>
              <a:t>PENDARATAN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Yang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Pendaratan</a:t>
            </a:r>
            <a:r>
              <a:rPr lang="en-US" sz="2000" dirty="0"/>
              <a:t>  </a:t>
            </a:r>
            <a:r>
              <a:rPr lang="en-US" sz="2000" dirty="0" err="1"/>
              <a:t>yaitu</a:t>
            </a:r>
            <a:r>
              <a:rPr lang="en-US" sz="2000" dirty="0"/>
              <a:t> 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ketiga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yang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didalam</a:t>
            </a:r>
            <a:r>
              <a:rPr lang="en-US" sz="2000" dirty="0"/>
              <a:t> </a:t>
            </a:r>
            <a:r>
              <a:rPr lang="en-US" sz="2000" dirty="0" err="1"/>
              <a:t>lompat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jongkok</a:t>
            </a:r>
            <a:r>
              <a:rPr lang="en-US" sz="2000" dirty="0"/>
              <a:t>,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menggantung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berjalan</a:t>
            </a:r>
            <a:r>
              <a:rPr lang="en-US" sz="2000" dirty="0"/>
              <a:t> </a:t>
            </a:r>
            <a:r>
              <a:rPr lang="en-US" sz="2000" dirty="0" err="1"/>
              <a:t>diudara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mendarat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kaki </a:t>
            </a:r>
            <a:r>
              <a:rPr lang="en-US" sz="2000" dirty="0" err="1"/>
              <a:t>dibawa</a:t>
            </a:r>
            <a:r>
              <a:rPr lang="en-US" sz="2000" dirty="0"/>
              <a:t> </a:t>
            </a:r>
            <a:r>
              <a:rPr lang="en-US" sz="2000" dirty="0" err="1"/>
              <a:t>kedepan</a:t>
            </a:r>
            <a:r>
              <a:rPr lang="en-US" sz="2000" dirty="0"/>
              <a:t> </a:t>
            </a:r>
            <a:r>
              <a:rPr lang="en-US" sz="2000" dirty="0" err="1"/>
              <a:t>lurus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mengangkat</a:t>
            </a:r>
            <a:r>
              <a:rPr lang="en-US" sz="2000" dirty="0"/>
              <a:t> </a:t>
            </a:r>
            <a:r>
              <a:rPr lang="en-US" sz="2000" dirty="0" err="1"/>
              <a:t>paha</a:t>
            </a:r>
            <a:r>
              <a:rPr lang="en-US" sz="2000" dirty="0"/>
              <a:t> </a:t>
            </a:r>
            <a:r>
              <a:rPr lang="en-US" sz="2000" dirty="0" err="1"/>
              <a:t>keatas</a:t>
            </a:r>
            <a:r>
              <a:rPr lang="en-US" sz="2000" dirty="0"/>
              <a:t>,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dibungkukkan</a:t>
            </a:r>
            <a:r>
              <a:rPr lang="en-US" sz="2000" dirty="0"/>
              <a:t> </a:t>
            </a:r>
            <a:r>
              <a:rPr lang="en-US" sz="2000" dirty="0" err="1"/>
              <a:t>kedepan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kedepan</a:t>
            </a:r>
            <a:r>
              <a:rPr lang="en-US" sz="2000" dirty="0"/>
              <a:t>. </a:t>
            </a:r>
            <a:r>
              <a:rPr lang="en-US" sz="2000" dirty="0" err="1"/>
              <a:t>Mendarat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tumit</a:t>
            </a:r>
            <a:r>
              <a:rPr lang="en-US" sz="2000" dirty="0"/>
              <a:t>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mengeper</a:t>
            </a:r>
            <a:r>
              <a:rPr lang="en-US" sz="2000" dirty="0"/>
              <a:t> 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lutut</a:t>
            </a:r>
            <a:r>
              <a:rPr lang="en-US" sz="2000" dirty="0"/>
              <a:t> di </a:t>
            </a:r>
            <a:r>
              <a:rPr lang="en-US" sz="2000" dirty="0" err="1"/>
              <a:t>bengkokkan</a:t>
            </a:r>
            <a:r>
              <a:rPr lang="en-US" sz="2000" dirty="0"/>
              <a:t> (di </a:t>
            </a:r>
            <a:r>
              <a:rPr lang="en-US" sz="2000" dirty="0" err="1"/>
              <a:t>tekuk</a:t>
            </a:r>
            <a:r>
              <a:rPr lang="en-US" sz="2000" dirty="0"/>
              <a:t> )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kedepan</a:t>
            </a:r>
            <a:r>
              <a:rPr lang="en-US" sz="2000" dirty="0"/>
              <a:t> </a:t>
            </a:r>
            <a:r>
              <a:rPr lang="en-US" sz="2000" dirty="0" err="1"/>
              <a:t>supaya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jatuh</a:t>
            </a:r>
            <a:r>
              <a:rPr lang="en-US" sz="2000" dirty="0"/>
              <a:t> </a:t>
            </a:r>
            <a:r>
              <a:rPr lang="en-US" sz="2000" dirty="0" err="1"/>
              <a:t>kebelakang</a:t>
            </a:r>
            <a:r>
              <a:rPr lang="en-US" sz="2000" dirty="0"/>
              <a:t>,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ditundukan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kedepan</a:t>
            </a:r>
            <a:r>
              <a:rPr lang="en-US" sz="2000" dirty="0"/>
              <a:t>. </a:t>
            </a:r>
            <a:r>
              <a:rPr lang="en-US" sz="1100" dirty="0">
                <a:solidFill>
                  <a:srgbClr val="FF0000"/>
                </a:solidFill>
              </a:rPr>
              <a:t>(</a:t>
            </a:r>
            <a:r>
              <a:rPr lang="en-US" sz="1100" dirty="0" err="1">
                <a:solidFill>
                  <a:srgbClr val="FF0000"/>
                </a:solidFill>
              </a:rPr>
              <a:t>Buku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Paket</a:t>
            </a:r>
            <a:r>
              <a:rPr lang="en-US" sz="1100" dirty="0">
                <a:solidFill>
                  <a:srgbClr val="FF0000"/>
                </a:solidFill>
              </a:rPr>
              <a:t> k-13 </a:t>
            </a:r>
            <a:r>
              <a:rPr lang="en-US" sz="1100" dirty="0" err="1">
                <a:solidFill>
                  <a:srgbClr val="FF0000"/>
                </a:solidFill>
              </a:rPr>
              <a:t>kelas</a:t>
            </a:r>
            <a:r>
              <a:rPr lang="en-US" sz="1100" dirty="0">
                <a:solidFill>
                  <a:srgbClr val="FF0000"/>
                </a:solidFill>
              </a:rPr>
              <a:t> IX ; 139:2016)</a:t>
            </a:r>
          </a:p>
        </p:txBody>
      </p:sp>
    </p:spTree>
    <p:extLst>
      <p:ext uri="{BB962C8B-B14F-4D97-AF65-F5344CB8AC3E}">
        <p14:creationId xmlns:p14="http://schemas.microsoft.com/office/powerpoint/2010/main" val="199566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066800"/>
            <a:ext cx="4876800" cy="3200400"/>
          </a:xfrm>
        </p:spPr>
        <p:txBody>
          <a:bodyPr/>
          <a:lstStyle/>
          <a:p>
            <a:r>
              <a:rPr lang="en-US" dirty="0"/>
              <a:t>1. Gaya </a:t>
            </a:r>
            <a:r>
              <a:rPr lang="en-US" dirty="0" err="1"/>
              <a:t>jongkok</a:t>
            </a:r>
            <a:br>
              <a:rPr lang="en-US" dirty="0"/>
            </a:br>
            <a:r>
              <a:rPr lang="en-US" dirty="0"/>
              <a:t>     (</a:t>
            </a:r>
            <a:r>
              <a:rPr lang="en-US" dirty="0" err="1"/>
              <a:t>ortodok</a:t>
            </a:r>
            <a:r>
              <a:rPr lang="en-US" dirty="0"/>
              <a:t> )</a:t>
            </a:r>
            <a:br>
              <a:rPr lang="en-US" dirty="0"/>
            </a:br>
            <a:r>
              <a:rPr lang="en-US" dirty="0"/>
              <a:t>2. Gaya </a:t>
            </a:r>
            <a:r>
              <a:rPr lang="en-US" dirty="0" err="1"/>
              <a:t>Menggantung</a:t>
            </a:r>
            <a:br>
              <a:rPr lang="en-US" dirty="0"/>
            </a:br>
            <a:r>
              <a:rPr lang="en-US" dirty="0"/>
              <a:t>     (</a:t>
            </a:r>
            <a:r>
              <a:rPr lang="en-US" dirty="0" err="1"/>
              <a:t>schepper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3. 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di </a:t>
            </a:r>
            <a:r>
              <a:rPr lang="en-US" dirty="0" err="1"/>
              <a:t>udara</a:t>
            </a:r>
            <a:br>
              <a:rPr lang="en-US" dirty="0"/>
            </a:br>
            <a:r>
              <a:rPr lang="en-US" dirty="0"/>
              <a:t>     (walking in the air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1"/>
            <a:ext cx="7658100" cy="533399"/>
          </a:xfrm>
        </p:spPr>
        <p:txBody>
          <a:bodyPr>
            <a:normAutofit/>
          </a:bodyPr>
          <a:lstStyle/>
          <a:p>
            <a:r>
              <a:rPr lang="en-US" sz="2800" dirty="0"/>
              <a:t>Ada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Gaya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Lompat</a:t>
            </a:r>
            <a:r>
              <a:rPr lang="en-US" sz="2800" dirty="0"/>
              <a:t> </a:t>
            </a:r>
            <a:r>
              <a:rPr lang="en-US" sz="2800" dirty="0" err="1"/>
              <a:t>Jauh</a:t>
            </a:r>
            <a:r>
              <a:rPr lang="en-US" sz="28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82519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Impact" pitchFamily="34" charset="0"/>
              </a:rPr>
              <a:t>Memasuki</a:t>
            </a:r>
            <a:r>
              <a:rPr lang="en-US" dirty="0">
                <a:latin typeface="Impact" pitchFamily="34" charset="0"/>
              </a:rPr>
              <a:t> </a:t>
            </a:r>
            <a:r>
              <a:rPr lang="en-US" dirty="0" err="1">
                <a:latin typeface="Impact" pitchFamily="34" charset="0"/>
              </a:rPr>
              <a:t>gaya</a:t>
            </a:r>
            <a:r>
              <a:rPr lang="en-US" dirty="0">
                <a:latin typeface="Impact" pitchFamily="34" charset="0"/>
              </a:rPr>
              <a:t> </a:t>
            </a:r>
            <a:r>
              <a:rPr lang="en-US" dirty="0" err="1">
                <a:latin typeface="Impact" pitchFamily="34" charset="0"/>
              </a:rPr>
              <a:t>loncat</a:t>
            </a:r>
            <a:r>
              <a:rPr lang="en-US" dirty="0">
                <a:latin typeface="Impact" pitchFamily="34" charset="0"/>
              </a:rPr>
              <a:t> </a:t>
            </a:r>
            <a:r>
              <a:rPr lang="en-US" dirty="0" err="1">
                <a:latin typeface="Impact" pitchFamily="34" charset="0"/>
              </a:rPr>
              <a:t>jauh</a:t>
            </a:r>
            <a:r>
              <a:rPr lang="en-US" dirty="0">
                <a:latin typeface="Impact" pitchFamily="34" charset="0"/>
              </a:rPr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940040" cy="46143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Tx/>
              <a:buChar char="-"/>
            </a:pP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gaya</a:t>
            </a:r>
            <a:r>
              <a:rPr lang="en-US" sz="2600" dirty="0"/>
              <a:t> LONCAT JAUH  </a:t>
            </a:r>
            <a:r>
              <a:rPr lang="en-US" sz="2600" dirty="0" err="1"/>
              <a:t>sebenarnya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kita</a:t>
            </a:r>
            <a:r>
              <a:rPr lang="en-US" sz="2600" dirty="0"/>
              <a:t> MELAYANG  </a:t>
            </a:r>
            <a:r>
              <a:rPr lang="en-US" sz="2600" dirty="0" err="1"/>
              <a:t>diudara</a:t>
            </a:r>
            <a:r>
              <a:rPr lang="en-US" sz="2600" dirty="0"/>
              <a:t> ,</a:t>
            </a:r>
            <a:r>
              <a:rPr lang="en-US" sz="2600" dirty="0" err="1"/>
              <a:t>itu</a:t>
            </a:r>
            <a:r>
              <a:rPr lang="en-US" sz="2600" dirty="0"/>
              <a:t> yang </a:t>
            </a:r>
            <a:r>
              <a:rPr lang="en-US" sz="2600" dirty="0" err="1"/>
              <a:t>membedakan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masing-masing</a:t>
            </a:r>
            <a:r>
              <a:rPr lang="en-US" sz="2600" dirty="0"/>
              <a:t> </a:t>
            </a:r>
            <a:r>
              <a:rPr lang="en-US" sz="2600" dirty="0" err="1"/>
              <a:t>gaya</a:t>
            </a:r>
            <a:r>
              <a:rPr lang="en-US" sz="2600" dirty="0"/>
              <a:t> </a:t>
            </a:r>
            <a:r>
              <a:rPr lang="en-US" sz="2600" dirty="0" err="1"/>
              <a:t>loncat</a:t>
            </a:r>
            <a:r>
              <a:rPr lang="en-US" sz="2600" dirty="0"/>
              <a:t> </a:t>
            </a:r>
            <a:r>
              <a:rPr lang="en-US" sz="2600" dirty="0" err="1"/>
              <a:t>jauh</a:t>
            </a:r>
            <a:r>
              <a:rPr lang="en-US" sz="2600" dirty="0"/>
              <a:t>  </a:t>
            </a:r>
            <a:r>
              <a:rPr lang="en-US" sz="2600" dirty="0" err="1"/>
              <a:t>dimana</a:t>
            </a:r>
            <a:r>
              <a:rPr lang="en-US" sz="2600" dirty="0"/>
              <a:t>  </a:t>
            </a:r>
            <a:r>
              <a:rPr lang="en-US" sz="2600" dirty="0" err="1"/>
              <a:t>para</a:t>
            </a:r>
            <a:r>
              <a:rPr lang="en-US" sz="2600" dirty="0"/>
              <a:t> </a:t>
            </a:r>
            <a:r>
              <a:rPr lang="en-US" sz="2600" dirty="0" err="1"/>
              <a:t>atlet</a:t>
            </a:r>
            <a:r>
              <a:rPr lang="en-US" sz="2600" dirty="0"/>
              <a:t>  </a:t>
            </a:r>
            <a:r>
              <a:rPr lang="en-US" sz="2600" dirty="0" err="1"/>
              <a:t>loncat</a:t>
            </a:r>
            <a:r>
              <a:rPr lang="en-US" sz="2600" dirty="0"/>
              <a:t> </a:t>
            </a:r>
            <a:r>
              <a:rPr lang="en-US" sz="2600" dirty="0" err="1"/>
              <a:t>jauh</a:t>
            </a:r>
            <a:r>
              <a:rPr lang="en-US" sz="2600" dirty="0"/>
              <a:t> 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tujuan</a:t>
            </a:r>
            <a:r>
              <a:rPr lang="en-US" sz="2600" dirty="0"/>
              <a:t> yang </a:t>
            </a:r>
            <a:r>
              <a:rPr lang="en-US" sz="2600" dirty="0" err="1"/>
              <a:t>sama</a:t>
            </a:r>
            <a:r>
              <a:rPr lang="en-US" sz="2600" dirty="0"/>
              <a:t> </a:t>
            </a:r>
            <a:r>
              <a:rPr lang="en-US" sz="2600" dirty="0" err="1"/>
              <a:t>dimana</a:t>
            </a:r>
            <a:r>
              <a:rPr lang="en-US" sz="2600" dirty="0"/>
              <a:t> </a:t>
            </a:r>
            <a:r>
              <a:rPr lang="en-US" sz="2600" dirty="0" err="1"/>
              <a:t>mendapatkan</a:t>
            </a:r>
            <a:r>
              <a:rPr lang="en-US" sz="2600" dirty="0"/>
              <a:t> </a:t>
            </a:r>
            <a:r>
              <a:rPr lang="en-US" sz="2600" dirty="0" err="1"/>
              <a:t>loncatan</a:t>
            </a:r>
            <a:r>
              <a:rPr lang="en-US" sz="2600" dirty="0"/>
              <a:t> yang </a:t>
            </a:r>
            <a:r>
              <a:rPr lang="en-US" sz="2600" dirty="0" err="1"/>
              <a:t>sejauh</a:t>
            </a:r>
            <a:r>
              <a:rPr lang="en-US" sz="2600" dirty="0"/>
              <a:t> </a:t>
            </a:r>
            <a:r>
              <a:rPr lang="en-US" sz="2600" dirty="0" err="1"/>
              <a:t>mungkin</a:t>
            </a:r>
            <a:r>
              <a:rPr lang="en-US" sz="2600" dirty="0"/>
              <a:t> .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 </a:t>
            </a:r>
            <a:r>
              <a:rPr lang="en-US" sz="2600" dirty="0" err="1"/>
              <a:t>melayang</a:t>
            </a:r>
            <a:r>
              <a:rPr lang="en-US" sz="2600" dirty="0"/>
              <a:t> </a:t>
            </a:r>
            <a:r>
              <a:rPr lang="en-US" sz="2600" dirty="0" err="1"/>
              <a:t>disini</a:t>
            </a:r>
            <a:r>
              <a:rPr lang="en-US" sz="2600" dirty="0"/>
              <a:t> </a:t>
            </a:r>
            <a:r>
              <a:rPr lang="en-US" sz="2600" dirty="0" err="1"/>
              <a:t>hal</a:t>
            </a:r>
            <a:r>
              <a:rPr lang="en-US" sz="2600" dirty="0"/>
              <a:t> yang </a:t>
            </a:r>
            <a:r>
              <a:rPr lang="en-US" sz="2600" dirty="0" err="1"/>
              <a:t>terpenting</a:t>
            </a:r>
            <a:r>
              <a:rPr lang="en-US" sz="2600" dirty="0"/>
              <a:t> </a:t>
            </a:r>
            <a:r>
              <a:rPr lang="en-US" sz="2600" dirty="0" err="1"/>
              <a:t>kalau</a:t>
            </a:r>
            <a:r>
              <a:rPr lang="en-US" sz="2600" dirty="0"/>
              <a:t> </a:t>
            </a:r>
            <a:r>
              <a:rPr lang="en-US" sz="2600" dirty="0" err="1"/>
              <a:t>kita</a:t>
            </a:r>
            <a:r>
              <a:rPr lang="en-US" sz="2600" dirty="0"/>
              <a:t> </a:t>
            </a:r>
            <a:r>
              <a:rPr lang="en-US" sz="2600" dirty="0" err="1"/>
              <a:t>lihat</a:t>
            </a:r>
            <a:r>
              <a:rPr lang="en-US" sz="2600" dirty="0"/>
              <a:t> 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segi</a:t>
            </a:r>
            <a:r>
              <a:rPr lang="en-US" sz="2600" dirty="0"/>
              <a:t> </a:t>
            </a:r>
            <a:r>
              <a:rPr lang="en-US" sz="2600" dirty="0" err="1"/>
              <a:t>tentang</a:t>
            </a:r>
            <a:r>
              <a:rPr lang="en-US" sz="2600" dirty="0"/>
              <a:t> </a:t>
            </a:r>
            <a:r>
              <a:rPr lang="en-US" sz="2600" i="1" dirty="0" err="1"/>
              <a:t>gaya</a:t>
            </a:r>
            <a:r>
              <a:rPr lang="en-US" sz="2600" i="1" dirty="0"/>
              <a:t> </a:t>
            </a:r>
            <a:r>
              <a:rPr lang="en-US" sz="2600" i="1" dirty="0" err="1"/>
              <a:t>gravitasi</a:t>
            </a:r>
            <a:r>
              <a:rPr lang="en-US" sz="2600" i="1" dirty="0"/>
              <a:t> </a:t>
            </a:r>
            <a:r>
              <a:rPr lang="en-US" sz="2600" i="1" dirty="0" err="1"/>
              <a:t>bumi</a:t>
            </a:r>
            <a:r>
              <a:rPr lang="en-US" sz="2600" i="1" dirty="0"/>
              <a:t> </a:t>
            </a:r>
            <a:r>
              <a:rPr lang="en-US" sz="2600" i="1" dirty="0" err="1"/>
              <a:t>dimana</a:t>
            </a:r>
            <a:r>
              <a:rPr lang="en-US" sz="2600" i="1" dirty="0"/>
              <a:t> </a:t>
            </a:r>
            <a:r>
              <a:rPr lang="en-US" sz="2600" i="1" dirty="0" err="1"/>
              <a:t>soal</a:t>
            </a:r>
            <a:r>
              <a:rPr lang="en-US" sz="2600" i="1" dirty="0"/>
              <a:t>  </a:t>
            </a:r>
            <a:r>
              <a:rPr lang="en-US" sz="2600" i="1" dirty="0" err="1"/>
              <a:t>awalan</a:t>
            </a:r>
            <a:r>
              <a:rPr lang="en-US" sz="2600" i="1" dirty="0"/>
              <a:t> yang </a:t>
            </a:r>
            <a:r>
              <a:rPr lang="en-US" sz="2600" i="1" dirty="0" err="1"/>
              <a:t>keras</a:t>
            </a:r>
            <a:r>
              <a:rPr lang="en-US" sz="2600" i="1" dirty="0"/>
              <a:t> </a:t>
            </a:r>
            <a:r>
              <a:rPr lang="en-US" sz="2600" i="1" dirty="0" err="1"/>
              <a:t>serta</a:t>
            </a:r>
            <a:r>
              <a:rPr lang="en-US" sz="2600" i="1" dirty="0"/>
              <a:t> </a:t>
            </a:r>
            <a:r>
              <a:rPr lang="en-US" sz="2600" i="1" dirty="0" err="1"/>
              <a:t>tumpuan</a:t>
            </a:r>
            <a:r>
              <a:rPr lang="en-US" sz="2600" i="1" dirty="0"/>
              <a:t> yang </a:t>
            </a:r>
            <a:r>
              <a:rPr lang="en-US" sz="2600" i="1" dirty="0" err="1"/>
              <a:t>kuat</a:t>
            </a:r>
            <a:r>
              <a:rPr lang="en-US" sz="2600" i="1" dirty="0"/>
              <a:t> </a:t>
            </a:r>
            <a:r>
              <a:rPr lang="en-US" sz="2600" i="1" dirty="0" err="1"/>
              <a:t>ini</a:t>
            </a:r>
            <a:r>
              <a:rPr lang="en-US" sz="2600" i="1" dirty="0"/>
              <a:t> </a:t>
            </a:r>
            <a:r>
              <a:rPr lang="en-US" sz="2600" i="1" dirty="0" err="1"/>
              <a:t>semua</a:t>
            </a:r>
            <a:r>
              <a:rPr lang="en-US" sz="2600" i="1" dirty="0"/>
              <a:t>  </a:t>
            </a:r>
            <a:r>
              <a:rPr lang="en-US" sz="2600" i="1" dirty="0" err="1"/>
              <a:t>tidak</a:t>
            </a:r>
            <a:r>
              <a:rPr lang="en-US" sz="2600" i="1" dirty="0"/>
              <a:t> </a:t>
            </a:r>
            <a:r>
              <a:rPr lang="en-US" sz="2600" i="1" dirty="0" err="1"/>
              <a:t>berpengaruh</a:t>
            </a:r>
            <a:r>
              <a:rPr lang="en-US" sz="2600" i="1" dirty="0"/>
              <a:t> </a:t>
            </a:r>
            <a:r>
              <a:rPr lang="en-US" sz="2600" i="1" dirty="0" err="1"/>
              <a:t>pada</a:t>
            </a:r>
            <a:r>
              <a:rPr lang="en-US" sz="2600" i="1" dirty="0"/>
              <a:t> </a:t>
            </a:r>
            <a:r>
              <a:rPr lang="en-US" sz="2600" i="1" dirty="0" err="1"/>
              <a:t>titik</a:t>
            </a:r>
            <a:r>
              <a:rPr lang="en-US" sz="2600" i="1" dirty="0"/>
              <a:t> </a:t>
            </a:r>
            <a:r>
              <a:rPr lang="en-US" sz="2600" i="1" dirty="0" err="1"/>
              <a:t>berat</a:t>
            </a:r>
            <a:r>
              <a:rPr lang="en-US" sz="2600" i="1" dirty="0"/>
              <a:t>  </a:t>
            </a:r>
            <a:r>
              <a:rPr lang="en-US" sz="2600" i="1" dirty="0" err="1"/>
              <a:t>badan</a:t>
            </a:r>
            <a:r>
              <a:rPr lang="en-US" sz="2600" i="1" dirty="0"/>
              <a:t> </a:t>
            </a:r>
            <a:r>
              <a:rPr lang="en-US" sz="2600" i="1" dirty="0" err="1"/>
              <a:t>kita</a:t>
            </a:r>
            <a:r>
              <a:rPr lang="en-US" sz="2600" i="1" dirty="0"/>
              <a:t> </a:t>
            </a:r>
            <a:r>
              <a:rPr lang="en-US" sz="2600" i="1" dirty="0" err="1"/>
              <a:t>hanya</a:t>
            </a:r>
            <a:r>
              <a:rPr lang="en-US" sz="2600" i="1" dirty="0"/>
              <a:t>  </a:t>
            </a:r>
            <a:r>
              <a:rPr lang="en-US" sz="2600" i="1" dirty="0" err="1"/>
              <a:t>posisi</a:t>
            </a:r>
            <a:r>
              <a:rPr lang="en-US" sz="2600" i="1" dirty="0"/>
              <a:t>  </a:t>
            </a:r>
            <a:r>
              <a:rPr lang="en-US" sz="2600" i="1" dirty="0" err="1"/>
              <a:t>kita</a:t>
            </a:r>
            <a:r>
              <a:rPr lang="en-US" sz="2600" i="1" dirty="0"/>
              <a:t> yang  </a:t>
            </a:r>
            <a:r>
              <a:rPr lang="en-US" sz="2600" i="1" dirty="0" err="1"/>
              <a:t>harus</a:t>
            </a:r>
            <a:r>
              <a:rPr lang="en-US" sz="2600" i="1" dirty="0"/>
              <a:t> </a:t>
            </a:r>
            <a:r>
              <a:rPr lang="en-US" sz="2600" i="1" dirty="0" err="1"/>
              <a:t>disempurnakan</a:t>
            </a:r>
            <a:r>
              <a:rPr lang="en-US" sz="2600" i="1" dirty="0"/>
              <a:t>  </a:t>
            </a:r>
            <a:r>
              <a:rPr lang="en-US" sz="2600" i="1" dirty="0" err="1"/>
              <a:t>pada</a:t>
            </a:r>
            <a:r>
              <a:rPr lang="en-US" sz="2600" i="1" dirty="0"/>
              <a:t>  </a:t>
            </a:r>
            <a:r>
              <a:rPr lang="en-US" sz="2600" i="1" dirty="0" err="1"/>
              <a:t>saat</a:t>
            </a:r>
            <a:r>
              <a:rPr lang="en-US" sz="2600" i="1" dirty="0"/>
              <a:t>  </a:t>
            </a:r>
            <a:r>
              <a:rPr lang="en-US" sz="2600" i="1" dirty="0" err="1"/>
              <a:t>melayang</a:t>
            </a:r>
            <a:r>
              <a:rPr lang="en-US" sz="2600" i="1" dirty="0"/>
              <a:t>  ,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karena</a:t>
            </a:r>
            <a:r>
              <a:rPr lang="en-US" sz="2600" dirty="0"/>
              <a:t>  agar  </a:t>
            </a:r>
            <a:r>
              <a:rPr lang="en-US" sz="2600" dirty="0" err="1"/>
              <a:t>mendapatkan</a:t>
            </a:r>
            <a:r>
              <a:rPr lang="en-US" sz="2600" dirty="0"/>
              <a:t> </a:t>
            </a:r>
            <a:r>
              <a:rPr lang="en-US" sz="2600" dirty="0" err="1"/>
              <a:t>loncatan</a:t>
            </a:r>
            <a:r>
              <a:rPr lang="en-US" sz="2600" dirty="0"/>
              <a:t>  yang </a:t>
            </a:r>
            <a:r>
              <a:rPr lang="en-US" sz="2600" dirty="0" err="1"/>
              <a:t>sejauh</a:t>
            </a:r>
            <a:r>
              <a:rPr lang="en-US" sz="2600" dirty="0"/>
              <a:t> </a:t>
            </a:r>
            <a:r>
              <a:rPr lang="en-US" sz="2600" dirty="0" err="1"/>
              <a:t>mungkin</a:t>
            </a:r>
            <a:r>
              <a:rPr lang="en-US" sz="2600" dirty="0"/>
              <a:t> </a:t>
            </a:r>
            <a:r>
              <a:rPr lang="en-US" sz="2600" dirty="0" err="1"/>
              <a:t>perlu</a:t>
            </a:r>
            <a:r>
              <a:rPr lang="en-US" sz="2600" dirty="0"/>
              <a:t> </a:t>
            </a:r>
            <a:r>
              <a:rPr lang="en-US" sz="2600" dirty="0" err="1"/>
              <a:t>adanya</a:t>
            </a:r>
            <a:r>
              <a:rPr lang="en-US" sz="2600" dirty="0"/>
              <a:t>  </a:t>
            </a:r>
            <a:r>
              <a:rPr lang="en-US" sz="2600" dirty="0" err="1"/>
              <a:t>pergerakan</a:t>
            </a:r>
            <a:r>
              <a:rPr lang="en-US" sz="2600" dirty="0"/>
              <a:t> di </a:t>
            </a:r>
            <a:r>
              <a:rPr lang="en-US" sz="2600" dirty="0" err="1"/>
              <a:t>saat</a:t>
            </a:r>
            <a:r>
              <a:rPr lang="en-US" sz="2600" dirty="0"/>
              <a:t>  </a:t>
            </a:r>
            <a:r>
              <a:rPr lang="en-US" sz="2600" dirty="0" err="1"/>
              <a:t>melayang</a:t>
            </a:r>
            <a:r>
              <a:rPr lang="en-US" sz="2600" dirty="0"/>
              <a:t> 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 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loncat</a:t>
            </a:r>
            <a:r>
              <a:rPr lang="en-US" sz="2600" dirty="0"/>
              <a:t> </a:t>
            </a:r>
            <a:r>
              <a:rPr lang="en-US" sz="2600" dirty="0" err="1"/>
              <a:t>jauh</a:t>
            </a:r>
            <a:r>
              <a:rPr lang="en-US" sz="2600" dirty="0"/>
              <a:t> </a:t>
            </a:r>
            <a:r>
              <a:rPr lang="en-US" sz="2600" dirty="0" err="1"/>
              <a:t>hanya</a:t>
            </a:r>
            <a:r>
              <a:rPr lang="en-US" sz="2600" dirty="0"/>
              <a:t> </a:t>
            </a:r>
            <a:r>
              <a:rPr lang="en-US" sz="2600" dirty="0" err="1"/>
              <a:t>pergerakan</a:t>
            </a:r>
            <a:r>
              <a:rPr lang="en-US" sz="2600" dirty="0"/>
              <a:t> yang  </a:t>
            </a:r>
            <a:r>
              <a:rPr lang="en-US" sz="2600" dirty="0" err="1"/>
              <a:t>ada</a:t>
            </a:r>
            <a:r>
              <a:rPr lang="en-US" sz="2600" dirty="0"/>
              <a:t>  </a:t>
            </a:r>
            <a:r>
              <a:rPr lang="en-US" sz="2600" dirty="0" err="1"/>
              <a:t>didalam</a:t>
            </a:r>
            <a:r>
              <a:rPr lang="en-US" sz="2600" dirty="0"/>
              <a:t>  </a:t>
            </a:r>
            <a:r>
              <a:rPr lang="en-US" sz="2600" dirty="0" err="1"/>
              <a:t>melayang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 yang </a:t>
            </a:r>
            <a:r>
              <a:rPr lang="en-US" sz="2600" dirty="0" err="1"/>
              <a:t>harus</a:t>
            </a:r>
            <a:r>
              <a:rPr lang="en-US" sz="2600" dirty="0"/>
              <a:t>  di </a:t>
            </a:r>
            <a:r>
              <a:rPr lang="en-US" sz="2600" dirty="0" err="1"/>
              <a:t>cermati</a:t>
            </a:r>
            <a:r>
              <a:rPr lang="en-US" sz="2600" dirty="0"/>
              <a:t>  </a:t>
            </a:r>
            <a:r>
              <a:rPr lang="en-US" sz="2600" dirty="0" err="1"/>
              <a:t>karena</a:t>
            </a:r>
            <a:r>
              <a:rPr lang="en-US" sz="2600" dirty="0"/>
              <a:t> 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segi</a:t>
            </a:r>
            <a:r>
              <a:rPr lang="en-US" sz="2600" dirty="0"/>
              <a:t>  situ </a:t>
            </a:r>
            <a:r>
              <a:rPr lang="en-US" sz="2600" dirty="0" err="1"/>
              <a:t>lah</a:t>
            </a:r>
            <a:r>
              <a:rPr lang="en-US" sz="2600" dirty="0"/>
              <a:t>  </a:t>
            </a:r>
            <a:r>
              <a:rPr lang="en-US" sz="2600" dirty="0" err="1"/>
              <a:t>kiata</a:t>
            </a:r>
            <a:r>
              <a:rPr lang="en-US" sz="2600" dirty="0"/>
              <a:t> </a:t>
            </a:r>
            <a:r>
              <a:rPr lang="en-US" sz="2600" dirty="0" err="1"/>
              <a:t>bisa</a:t>
            </a:r>
            <a:r>
              <a:rPr lang="en-US" sz="2600" dirty="0"/>
              <a:t> </a:t>
            </a:r>
            <a:r>
              <a:rPr lang="en-US" sz="2600" dirty="0" err="1"/>
              <a:t>mendapat</a:t>
            </a:r>
            <a:r>
              <a:rPr lang="en-US" sz="2600" dirty="0"/>
              <a:t>   </a:t>
            </a:r>
            <a:r>
              <a:rPr lang="en-US" sz="2600" dirty="0" err="1"/>
              <a:t>loncatan</a:t>
            </a:r>
            <a:r>
              <a:rPr lang="en-US" sz="2600" dirty="0"/>
              <a:t> yang </a:t>
            </a:r>
            <a:r>
              <a:rPr lang="en-US" sz="2600" dirty="0" err="1"/>
              <a:t>sejauh</a:t>
            </a:r>
            <a:r>
              <a:rPr lang="en-US" sz="2600" dirty="0"/>
              <a:t> </a:t>
            </a:r>
            <a:r>
              <a:rPr lang="en-US" sz="2600" dirty="0" err="1"/>
              <a:t>mungkin</a:t>
            </a:r>
            <a:r>
              <a:rPr lang="en-US" sz="2600" dirty="0"/>
              <a:t>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hanya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menghambat</a:t>
            </a:r>
            <a:r>
              <a:rPr lang="en-US" sz="2600" dirty="0"/>
              <a:t>  </a:t>
            </a:r>
            <a:r>
              <a:rPr lang="en-US" sz="2600" dirty="0" err="1"/>
              <a:t>pendaratan</a:t>
            </a:r>
            <a:r>
              <a:rPr lang="en-US" sz="2600" dirty="0"/>
              <a:t> . 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3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berat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Latihan</a:t>
            </a:r>
            <a:r>
              <a:rPr lang="en-US" sz="2000" dirty="0"/>
              <a:t> </a:t>
            </a:r>
            <a:r>
              <a:rPr lang="en-US" sz="2000" dirty="0" err="1"/>
              <a:t>loncat</a:t>
            </a:r>
            <a:r>
              <a:rPr lang="en-US" sz="2000" dirty="0"/>
              <a:t>  </a:t>
            </a:r>
            <a:r>
              <a:rPr lang="en-US" sz="2000" dirty="0" err="1"/>
              <a:t>jauh</a:t>
            </a:r>
            <a:r>
              <a:rPr lang="en-US" sz="2000" dirty="0"/>
              <a:t> , </a:t>
            </a:r>
            <a:r>
              <a:rPr lang="en-US" sz="2000" dirty="0" err="1"/>
              <a:t>sewaktu</a:t>
            </a:r>
            <a:r>
              <a:rPr lang="en-US" sz="2000" dirty="0"/>
              <a:t> </a:t>
            </a:r>
            <a:r>
              <a:rPr lang="en-US" sz="2000" dirty="0" err="1"/>
              <a:t>diudara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melayang</a:t>
            </a:r>
            <a:r>
              <a:rPr lang="en-US" sz="2000" dirty="0"/>
              <a:t> 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gerakan</a:t>
            </a:r>
            <a:r>
              <a:rPr lang="en-US" sz="2000" dirty="0"/>
              <a:t> </a:t>
            </a:r>
            <a:r>
              <a:rPr lang="en-US" sz="2000" dirty="0" err="1"/>
              <a:t>apapun</a:t>
            </a:r>
            <a:r>
              <a:rPr lang="en-US" sz="2000" dirty="0"/>
              <a:t> 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loncat</a:t>
            </a:r>
            <a:r>
              <a:rPr lang="en-US" sz="2000" dirty="0"/>
              <a:t>  </a:t>
            </a:r>
            <a:r>
              <a:rPr lang="en-US" sz="2000" dirty="0" err="1"/>
              <a:t>jauh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berpengaruh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, </a:t>
            </a:r>
            <a:r>
              <a:rPr lang="en-US" sz="2000" dirty="0" err="1"/>
              <a:t>dan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perbaiki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gerak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/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diudara</a:t>
            </a:r>
            <a:r>
              <a:rPr lang="en-US" sz="2000" dirty="0"/>
              <a:t>.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 err="1">
                <a:solidFill>
                  <a:srgbClr val="FF0000"/>
                </a:solidFill>
              </a:rPr>
              <a:t>Diambil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dari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buku</a:t>
            </a:r>
            <a:r>
              <a:rPr lang="en-US" sz="1000" dirty="0">
                <a:solidFill>
                  <a:srgbClr val="FF0000"/>
                </a:solidFill>
              </a:rPr>
              <a:t> BIOMEKANIKA  by : Imam </a:t>
            </a:r>
            <a:r>
              <a:rPr lang="en-US" sz="1000" dirty="0" err="1">
                <a:solidFill>
                  <a:srgbClr val="FF0000"/>
                </a:solidFill>
              </a:rPr>
              <a:t>Hidayat</a:t>
            </a:r>
            <a:r>
              <a:rPr lang="en-US" sz="1000" dirty="0">
                <a:solidFill>
                  <a:srgbClr val="FF0000"/>
                </a:solidFill>
              </a:rPr>
              <a:t>  . 18 ;1997 )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667000"/>
            <a:ext cx="594360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799" y="4768334"/>
            <a:ext cx="5791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Gambar</a:t>
            </a:r>
            <a:r>
              <a:rPr lang="en-US" sz="1000" dirty="0">
                <a:solidFill>
                  <a:schemeClr val="bg1"/>
                </a:solidFill>
              </a:rPr>
              <a:t>  </a:t>
            </a:r>
            <a:r>
              <a:rPr lang="en-US" sz="1000" dirty="0" err="1">
                <a:solidFill>
                  <a:schemeClr val="bg1"/>
                </a:solidFill>
              </a:rPr>
              <a:t>diambil</a:t>
            </a:r>
            <a:r>
              <a:rPr lang="en-US" sz="1000" dirty="0">
                <a:solidFill>
                  <a:schemeClr val="bg1"/>
                </a:solidFill>
              </a:rPr>
              <a:t> . </a:t>
            </a:r>
            <a:r>
              <a:rPr lang="en-US" sz="1000" dirty="0" err="1">
                <a:solidFill>
                  <a:schemeClr val="bg1"/>
                </a:solidFill>
              </a:rPr>
              <a:t>Buku</a:t>
            </a:r>
            <a:r>
              <a:rPr lang="en-US" sz="1000" dirty="0">
                <a:solidFill>
                  <a:schemeClr val="bg1"/>
                </a:solidFill>
              </a:rPr>
              <a:t> BIOMEKANIKA by. IMAM HIDAYAT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9" y="5257800"/>
            <a:ext cx="594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diudara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 TITIK BERAT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dirubah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kita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8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Gaya </a:t>
            </a:r>
            <a:r>
              <a:rPr lang="en-US" dirty="0" err="1"/>
              <a:t>Jongkok</a:t>
            </a:r>
            <a:endParaRPr lang="en-US" dirty="0"/>
          </a:p>
        </p:txBody>
      </p:sp>
      <p:pic>
        <p:nvPicPr>
          <p:cNvPr id="2050" name="Picture 2" descr="C:\Users\Admin\Pictures\tump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45" y="1447800"/>
            <a:ext cx="236945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514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dmin\Pictures\berla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743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Pictures\take o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4038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96196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awalan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8205" y="961963"/>
            <a:ext cx="116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tumpuan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00148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Melayang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387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Pendaratan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6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Gaya </a:t>
            </a:r>
            <a:r>
              <a:rPr lang="en-US" dirty="0" err="1"/>
              <a:t>menggantung</a:t>
            </a:r>
            <a:endParaRPr lang="en-US" dirty="0"/>
          </a:p>
        </p:txBody>
      </p:sp>
      <p:pic>
        <p:nvPicPr>
          <p:cNvPr id="3074" name="Picture 2" descr="C:\Users\Admin\Pictures\berla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00200"/>
            <a:ext cx="2590799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579" y="1080655"/>
            <a:ext cx="109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Awalan</a:t>
            </a:r>
            <a:endParaRPr lang="en-US" dirty="0"/>
          </a:p>
        </p:txBody>
      </p:sp>
      <p:pic>
        <p:nvPicPr>
          <p:cNvPr id="3075" name="Picture 3" descr="C:\Users\Admin\Pictures\menum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1"/>
            <a:ext cx="2590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7129" y="1080655"/>
            <a:ext cx="131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Tumpuan</a:t>
            </a:r>
            <a:endParaRPr lang="en-US" dirty="0"/>
          </a:p>
        </p:txBody>
      </p:sp>
      <p:pic>
        <p:nvPicPr>
          <p:cNvPr id="3076" name="Picture 4" descr="C:\Users\Admin\Pictures\menggantu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766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5747" y="1115291"/>
            <a:ext cx="11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Melayang</a:t>
            </a:r>
            <a:endParaRPr lang="en-US" dirty="0"/>
          </a:p>
        </p:txBody>
      </p:sp>
      <p:pic>
        <p:nvPicPr>
          <p:cNvPr id="3077" name="Picture 5" descr="C:\Users\Admin\Pictures\take o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3505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43111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Pendaratan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2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621268"/>
          </a:xfrm>
        </p:spPr>
        <p:txBody>
          <a:bodyPr/>
          <a:lstStyle/>
          <a:p>
            <a:r>
              <a:rPr lang="en-US" dirty="0"/>
              <a:t>Gaya </a:t>
            </a:r>
            <a:r>
              <a:rPr lang="en-US" dirty="0" err="1"/>
              <a:t>berjalan</a:t>
            </a:r>
            <a:r>
              <a:rPr lang="en-US" dirty="0"/>
              <a:t> di </a:t>
            </a:r>
            <a:r>
              <a:rPr lang="en-US" dirty="0" err="1"/>
              <a:t>udara</a:t>
            </a:r>
            <a:endParaRPr lang="en-US" dirty="0"/>
          </a:p>
        </p:txBody>
      </p:sp>
      <p:pic>
        <p:nvPicPr>
          <p:cNvPr id="4098" name="Picture 2" descr="C:\Users\Admin\Pictures\menump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85009"/>
            <a:ext cx="2438400" cy="20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Pictures\f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85009"/>
            <a:ext cx="2438400" cy="20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Pictures\mumb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85009"/>
            <a:ext cx="2286000" cy="20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Pictures\take o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37" y="3858491"/>
            <a:ext cx="1905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Pictures\berlar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009"/>
            <a:ext cx="1905000" cy="20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Pictures\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58491"/>
            <a:ext cx="2514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268" y="904193"/>
            <a:ext cx="140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awalan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915677"/>
            <a:ext cx="150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Tumpuan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0944" y="915677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Melayang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91567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Ganti</a:t>
            </a:r>
            <a:r>
              <a:rPr lang="en-US" dirty="0"/>
              <a:t> kaki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516868"/>
            <a:ext cx="172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Pendaratan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6721" y="3516868"/>
            <a:ext cx="23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pendaratan</a:t>
            </a:r>
            <a:endParaRPr lang="en-US" dirty="0"/>
          </a:p>
        </p:txBody>
      </p:sp>
      <p:pic>
        <p:nvPicPr>
          <p:cNvPr id="4104" name="Picture 8" descr="C:\Users\Admin\Pictures\kap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858490"/>
            <a:ext cx="25146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35779" y="3489158"/>
            <a:ext cx="279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di </a:t>
            </a:r>
            <a:r>
              <a:rPr lang="en-US" dirty="0" err="1"/>
              <a:t>depan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7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5366" y="2468099"/>
            <a:ext cx="5410200" cy="1120228"/>
          </a:xfrm>
        </p:spPr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Pembelajaran</a:t>
            </a:r>
            <a:r>
              <a:rPr lang="en-US" dirty="0"/>
              <a:t>  :</a:t>
            </a:r>
            <a:br>
              <a:rPr lang="en-US" dirty="0"/>
            </a:b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atletik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0"/>
            <a:ext cx="7239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091" y="3860861"/>
            <a:ext cx="2667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KOMPETENSI  DASAR  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4091" y="3881643"/>
            <a:ext cx="6128331" cy="10187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d-ID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3.3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.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M</a:t>
            </a:r>
            <a:r>
              <a:rPr lang="en-US" sz="2400" b="1" spc="15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e</a:t>
            </a:r>
            <a:r>
              <a:rPr lang="en-US" sz="2400" b="1" spc="-20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m</a:t>
            </a:r>
            <a:r>
              <a:rPr lang="en-US" sz="2400" b="1" spc="15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a</a:t>
            </a:r>
            <a:r>
              <a:rPr lang="en-US" sz="2400" b="1" spc="-5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h</a:t>
            </a:r>
            <a:r>
              <a:rPr lang="en-US" sz="2400" b="1" spc="15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a</a:t>
            </a:r>
            <a:r>
              <a:rPr lang="en-US" sz="2400" b="1" spc="-5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m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konsep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variasi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kombinasi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 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     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keterampilan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dari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unsur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unsur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teknik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dasar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9470" y="4836537"/>
            <a:ext cx="6132952" cy="10187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4.3. 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Mempraktikkan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variasi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kombinasi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         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      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keterampilan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dari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unsur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unsur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teknik</a:t>
            </a:r>
            <a:r>
              <a:rPr lang="en-US" sz="2400" b="1" dirty="0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Narrow"/>
                <a:ea typeface="Calibri"/>
                <a:cs typeface="Calibri"/>
              </a:rPr>
              <a:t>dasar</a:t>
            </a:r>
            <a:endParaRPr lang="en-US" sz="2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30193"/>
            <a:ext cx="2627643" cy="223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5855277"/>
            <a:ext cx="2824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( </a:t>
            </a:r>
            <a:r>
              <a:rPr lang="en-US" sz="1100" dirty="0" err="1">
                <a:solidFill>
                  <a:schemeClr val="bg1"/>
                </a:solidFill>
              </a:rPr>
              <a:t>Diambil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dari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silabus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kelas</a:t>
            </a:r>
            <a:r>
              <a:rPr lang="en-US" sz="1100" dirty="0">
                <a:solidFill>
                  <a:schemeClr val="bg1"/>
                </a:solidFill>
              </a:rPr>
              <a:t> IX SMP 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9812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Gambar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ambil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dari</a:t>
            </a:r>
            <a:r>
              <a:rPr lang="en-US" sz="1000" dirty="0">
                <a:solidFill>
                  <a:srgbClr val="FF0000"/>
                </a:solidFill>
              </a:rPr>
              <a:t> : </a:t>
            </a:r>
            <a:r>
              <a:rPr lang="en-US" sz="1000" dirty="0" err="1">
                <a:solidFill>
                  <a:srgbClr val="FF0000"/>
                </a:solidFill>
              </a:rPr>
              <a:t>Buku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Dasar-dasar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Ketrampilan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Atletik</a:t>
            </a:r>
            <a:r>
              <a:rPr lang="en-US" sz="1000" dirty="0">
                <a:solidFill>
                  <a:srgbClr val="FF0000"/>
                </a:solidFill>
              </a:rPr>
              <a:t>  by </a:t>
            </a:r>
            <a:r>
              <a:rPr lang="en-US" sz="1000" dirty="0" err="1">
                <a:solidFill>
                  <a:srgbClr val="FF0000"/>
                </a:solidFill>
              </a:rPr>
              <a:t>Drs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Yuda</a:t>
            </a:r>
            <a:r>
              <a:rPr lang="en-US" sz="1000" dirty="0">
                <a:solidFill>
                  <a:srgbClr val="FF0000"/>
                </a:solidFill>
              </a:rPr>
              <a:t> M ( 12 :2001) </a:t>
            </a:r>
          </a:p>
        </p:txBody>
      </p:sp>
    </p:spTree>
    <p:extLst>
      <p:ext uri="{BB962C8B-B14F-4D97-AF65-F5344CB8AC3E}">
        <p14:creationId xmlns:p14="http://schemas.microsoft.com/office/powerpoint/2010/main" val="200424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760"/>
    </mc:Choice>
    <mc:Fallback>
      <p:transition spd="slow" advTm="13976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 </a:t>
            </a:r>
            <a:r>
              <a:rPr lang="en-US" dirty="0" err="1"/>
              <a:t>kasih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876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951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46E3-D4FA-45D1-99F5-3D3CE89D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</a:bodyPr>
          <a:lstStyle/>
          <a:p>
            <a:pPr algn="ctr"/>
            <a:r>
              <a:rPr lang="id-ID" b="1" cap="none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SAMPAI JUMPA</a:t>
            </a:r>
          </a:p>
        </p:txBody>
      </p:sp>
      <p:pic>
        <p:nvPicPr>
          <p:cNvPr id="4" name="Part 22 Video Penutup TERIMA KASIH">
            <a:hlinkClick r:id="" action="ppaction://media"/>
            <a:extLst>
              <a:ext uri="{FF2B5EF4-FFF2-40B4-BE49-F238E27FC236}">
                <a16:creationId xmlns:a16="http://schemas.microsoft.com/office/drawing/2014/main" id="{2679B851-2302-47D2-9795-5D125A1DDCA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0175" y="1100138"/>
            <a:ext cx="6364288" cy="3579812"/>
          </a:xfrm>
        </p:spPr>
      </p:pic>
    </p:spTree>
    <p:extLst>
      <p:ext uri="{BB962C8B-B14F-4D97-AF65-F5344CB8AC3E}">
        <p14:creationId xmlns:p14="http://schemas.microsoft.com/office/powerpoint/2010/main" val="11224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MASUK KE SUB MATERI</a:t>
            </a:r>
            <a:br>
              <a:rPr lang="en-US" sz="3600" dirty="0"/>
            </a:br>
            <a:r>
              <a:rPr lang="en-US" sz="3600" dirty="0"/>
              <a:t>LONCAT JAUH /LONG JUMP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47800"/>
            <a:ext cx="752094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arti</a:t>
            </a:r>
            <a:r>
              <a:rPr lang="en-US" sz="2800" dirty="0"/>
              <a:t> /</a:t>
            </a:r>
            <a:r>
              <a:rPr lang="en-US" sz="2800" dirty="0" err="1"/>
              <a:t>definisi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b="1" dirty="0" err="1"/>
              <a:t>Loncat</a:t>
            </a:r>
            <a:r>
              <a:rPr lang="en-US" sz="2800" b="1" dirty="0"/>
              <a:t> </a:t>
            </a:r>
            <a:r>
              <a:rPr lang="en-US" sz="2800" b="1" dirty="0" err="1"/>
              <a:t>Jauh</a:t>
            </a:r>
            <a:r>
              <a:rPr lang="en-US" sz="2800" b="1" dirty="0"/>
              <a:t> / Long Jump</a:t>
            </a:r>
          </a:p>
          <a:p>
            <a:endParaRPr lang="en-US" sz="2800" b="1" dirty="0"/>
          </a:p>
          <a:p>
            <a:r>
              <a:rPr lang="en-US" sz="2800" b="1" dirty="0" err="1"/>
              <a:t>Loncat</a:t>
            </a:r>
            <a:r>
              <a:rPr lang="en-US" sz="2800" b="1" dirty="0"/>
              <a:t> </a:t>
            </a:r>
            <a:r>
              <a:rPr lang="en-US" sz="2800" b="1" dirty="0" err="1"/>
              <a:t>Jauh</a:t>
            </a:r>
            <a:r>
              <a:rPr lang="en-US" sz="2800" b="1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:</a:t>
            </a:r>
          </a:p>
          <a:p>
            <a:endParaRPr lang="en-US" dirty="0"/>
          </a:p>
          <a:p>
            <a:pPr algn="just"/>
            <a:r>
              <a:rPr lang="en-US" dirty="0"/>
              <a:t>       </a:t>
            </a:r>
            <a:r>
              <a:rPr lang="en-US" sz="3200" dirty="0"/>
              <a:t>Salah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aktivitas</a:t>
            </a:r>
            <a:r>
              <a:rPr lang="en-US" sz="3200" dirty="0"/>
              <a:t> </a:t>
            </a:r>
            <a:r>
              <a:rPr lang="en-US" sz="3200" dirty="0" err="1"/>
              <a:t>olahraga</a:t>
            </a:r>
            <a:r>
              <a:rPr lang="en-US" sz="3200" dirty="0"/>
              <a:t> yang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 </a:t>
            </a:r>
            <a:r>
              <a:rPr lang="en-US" sz="3200" dirty="0" err="1"/>
              <a:t>Atletik</a:t>
            </a:r>
            <a:r>
              <a:rPr lang="en-US" sz="3200" dirty="0"/>
              <a:t> di </a:t>
            </a:r>
            <a:r>
              <a:rPr lang="en-US" sz="3200" dirty="0" err="1"/>
              <a:t>nomer</a:t>
            </a:r>
            <a:r>
              <a:rPr lang="en-US" sz="3200" dirty="0"/>
              <a:t> </a:t>
            </a:r>
            <a:r>
              <a:rPr lang="en-US" sz="3200" dirty="0" err="1"/>
              <a:t>loncat</a:t>
            </a:r>
            <a:r>
              <a:rPr lang="en-US" sz="3200" dirty="0"/>
              <a:t> yang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meloncat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sejauh</a:t>
            </a:r>
            <a:r>
              <a:rPr lang="en-US" sz="3200" dirty="0"/>
              <a:t> </a:t>
            </a:r>
            <a:r>
              <a:rPr lang="en-US" sz="3200" dirty="0" err="1"/>
              <a:t>jauhnya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salah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kaki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tumpuan</a:t>
            </a:r>
            <a:r>
              <a:rPr lang="en-US" sz="3200" dirty="0"/>
              <a:t> </a:t>
            </a:r>
            <a:r>
              <a:rPr lang="en-US" sz="3200" dirty="0" err="1"/>
              <a:t>dimana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mendapatkan</a:t>
            </a:r>
            <a:r>
              <a:rPr lang="en-US" sz="3200" dirty="0"/>
              <a:t> </a:t>
            </a:r>
            <a:r>
              <a:rPr lang="en-US" sz="3200" dirty="0" err="1"/>
              <a:t>layangan</a:t>
            </a:r>
            <a:r>
              <a:rPr lang="en-US" sz="3200" dirty="0"/>
              <a:t> </a:t>
            </a:r>
            <a:r>
              <a:rPr lang="en-US" sz="3200" dirty="0" err="1"/>
              <a:t>setinggi</a:t>
            </a:r>
            <a:r>
              <a:rPr lang="en-US" sz="3200" dirty="0"/>
              <a:t> </a:t>
            </a:r>
            <a:r>
              <a:rPr lang="en-US" sz="3200" dirty="0" err="1"/>
              <a:t>tingginya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mendapatkan</a:t>
            </a:r>
            <a:r>
              <a:rPr lang="en-US" sz="3200" dirty="0"/>
              <a:t> </a:t>
            </a:r>
            <a:r>
              <a:rPr lang="en-US" sz="3200" dirty="0" err="1"/>
              <a:t>pendaratan</a:t>
            </a:r>
            <a:r>
              <a:rPr lang="en-US" sz="3200" dirty="0"/>
              <a:t> yang </a:t>
            </a:r>
            <a:r>
              <a:rPr lang="en-US" sz="3200" dirty="0" err="1"/>
              <a:t>bagus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9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54"/>
    </mc:Choice>
    <mc:Fallback xmlns="">
      <p:transition spd="slow" advTm="524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8684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:</a:t>
            </a:r>
            <a:br>
              <a:rPr lang="en-US" dirty="0"/>
            </a:br>
            <a:r>
              <a:rPr lang="id-ID" sz="2400" b="1" cap="none" dirty="0">
                <a:latin typeface="Arial Narrow"/>
                <a:ea typeface="Calibri"/>
                <a:cs typeface="Calibri"/>
              </a:rPr>
              <a:t>3.3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.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M</a:t>
            </a:r>
            <a:r>
              <a:rPr lang="en-US" sz="2400" b="1" cap="none" spc="15" dirty="0" err="1">
                <a:latin typeface="Arial Narrow"/>
                <a:ea typeface="Calibri"/>
                <a:cs typeface="Calibri"/>
              </a:rPr>
              <a:t>e</a:t>
            </a:r>
            <a:r>
              <a:rPr lang="en-US" sz="2400" b="1" cap="none" spc="-20" dirty="0" err="1">
                <a:latin typeface="Arial Narrow"/>
                <a:ea typeface="Calibri"/>
                <a:cs typeface="Calibri"/>
              </a:rPr>
              <a:t>m</a:t>
            </a:r>
            <a:r>
              <a:rPr lang="en-US" sz="2400" b="1" cap="none" spc="15" dirty="0" err="1">
                <a:latin typeface="Arial Narrow"/>
                <a:ea typeface="Calibri"/>
                <a:cs typeface="Calibri"/>
              </a:rPr>
              <a:t>a</a:t>
            </a:r>
            <a:r>
              <a:rPr lang="en-US" sz="2400" b="1" cap="none" spc="-5" dirty="0" err="1">
                <a:latin typeface="Arial Narrow"/>
                <a:ea typeface="Calibri"/>
                <a:cs typeface="Calibri"/>
              </a:rPr>
              <a:t>h</a:t>
            </a:r>
            <a:r>
              <a:rPr lang="en-US" sz="2400" b="1" cap="none" spc="15" dirty="0" err="1">
                <a:latin typeface="Arial Narrow"/>
                <a:ea typeface="Calibri"/>
                <a:cs typeface="Calibri"/>
              </a:rPr>
              <a:t>a</a:t>
            </a:r>
            <a:r>
              <a:rPr lang="en-US" sz="2400" b="1" cap="none" spc="-5" dirty="0" err="1">
                <a:latin typeface="Arial Narrow"/>
                <a:ea typeface="Calibri"/>
                <a:cs typeface="Calibri"/>
              </a:rPr>
              <a:t>m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i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konsep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variasi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dan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kombinasi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            </a:t>
            </a:r>
            <a:br>
              <a:rPr lang="en-US" sz="2400" b="1" cap="none" dirty="0">
                <a:latin typeface="Arial Narrow"/>
                <a:ea typeface="Calibri"/>
                <a:cs typeface="Calibri"/>
              </a:rPr>
            </a:br>
            <a:r>
              <a:rPr lang="en-US" sz="2400" b="1" cap="none" dirty="0">
                <a:latin typeface="Arial Narrow"/>
                <a:ea typeface="Calibri"/>
                <a:cs typeface="Calibri"/>
              </a:rPr>
              <a:t>      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keterampilan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dari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unsur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unsur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teknik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</a:t>
            </a:r>
            <a:r>
              <a:rPr lang="en-US" sz="2400" b="1" cap="none" dirty="0" err="1">
                <a:latin typeface="Arial Narrow"/>
                <a:ea typeface="Calibri"/>
                <a:cs typeface="Calibri"/>
              </a:rPr>
              <a:t>dasar</a:t>
            </a:r>
            <a:r>
              <a:rPr lang="en-US" sz="2400" b="1" cap="none" dirty="0">
                <a:latin typeface="Arial Narrow"/>
                <a:ea typeface="Calibri"/>
                <a:cs typeface="Calibri"/>
              </a:rPr>
              <a:t> .</a:t>
            </a:r>
            <a:endParaRPr lang="en-US" sz="2400" cap="none" dirty="0"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81200"/>
            <a:ext cx="7520940" cy="3733800"/>
          </a:xfrm>
        </p:spPr>
        <p:txBody>
          <a:bodyPr>
            <a:norm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LONCAT  JAUH  </a:t>
            </a:r>
            <a:r>
              <a:rPr lang="en-US" sz="2400" dirty="0" err="1"/>
              <a:t>terdapat</a:t>
            </a:r>
            <a:r>
              <a:rPr lang="en-US" sz="2400" dirty="0"/>
              <a:t> 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:</a:t>
            </a:r>
          </a:p>
          <a:p>
            <a:r>
              <a:rPr lang="en-US" sz="2400" dirty="0"/>
              <a:t> 1. AWALAN</a:t>
            </a:r>
          </a:p>
          <a:p>
            <a:r>
              <a:rPr lang="en-US" sz="2400" dirty="0"/>
              <a:t> 2. TUMPUAN</a:t>
            </a:r>
          </a:p>
          <a:p>
            <a:r>
              <a:rPr lang="en-US" sz="2400" dirty="0"/>
              <a:t> 3. MELAYANG</a:t>
            </a:r>
          </a:p>
          <a:p>
            <a:r>
              <a:rPr lang="en-US" sz="2400" dirty="0"/>
              <a:t> 4. PENDARATAN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58"/>
    </mc:Choice>
    <mc:Fallback xmlns="">
      <p:transition spd="slow" advTm="619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362200"/>
            <a:ext cx="1996440" cy="457200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awalan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305800" cy="1828800"/>
          </a:xfrm>
        </p:spPr>
        <p:txBody>
          <a:bodyPr>
            <a:normAutofit/>
          </a:bodyPr>
          <a:lstStyle/>
          <a:p>
            <a:r>
              <a:rPr lang="en-US" sz="2400" dirty="0"/>
              <a:t>Kita </a:t>
            </a:r>
            <a:r>
              <a:rPr lang="en-US" sz="2400" dirty="0" err="1"/>
              <a:t>bahas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loncat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/LONG JUMP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inilah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Loncat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mendapat</a:t>
            </a:r>
            <a:r>
              <a:rPr lang="en-US" sz="2400" dirty="0"/>
              <a:t>  </a:t>
            </a:r>
            <a:r>
              <a:rPr lang="en-US" sz="2400" dirty="0" err="1"/>
              <a:t>loncatan</a:t>
            </a:r>
            <a:r>
              <a:rPr lang="en-US" sz="2400" dirty="0"/>
              <a:t> yang </a:t>
            </a:r>
            <a:r>
              <a:rPr lang="en-US" sz="2400" dirty="0" err="1"/>
              <a:t>sejauh</a:t>
            </a:r>
            <a:r>
              <a:rPr lang="en-US" sz="2400" dirty="0"/>
              <a:t> - </a:t>
            </a:r>
            <a:r>
              <a:rPr lang="en-US" sz="2400" dirty="0" err="1"/>
              <a:t>jauhnya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7364" y="3733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Awalan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dimulai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berlari</a:t>
            </a:r>
            <a:r>
              <a:rPr lang="en-US" sz="2400" b="1" dirty="0"/>
              <a:t> </a:t>
            </a:r>
            <a:r>
              <a:rPr lang="en-US" sz="2400" b="1" dirty="0" err="1"/>
              <a:t>tujuannya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mendapatkan</a:t>
            </a:r>
            <a:r>
              <a:rPr lang="en-US" sz="2400" b="1" dirty="0"/>
              <a:t> </a:t>
            </a:r>
            <a:r>
              <a:rPr lang="en-US" sz="2400" b="1" dirty="0" err="1"/>
              <a:t>Kecepatan</a:t>
            </a:r>
            <a:r>
              <a:rPr lang="en-US" sz="2400" b="1" dirty="0"/>
              <a:t> yang </a:t>
            </a:r>
            <a:r>
              <a:rPr lang="en-US" sz="2400" b="1" dirty="0" err="1"/>
              <a:t>maksimal</a:t>
            </a:r>
            <a:r>
              <a:rPr lang="en-US" sz="2400" b="1" dirty="0"/>
              <a:t> </a:t>
            </a:r>
            <a:r>
              <a:rPr lang="en-US" sz="2400" b="1" dirty="0" err="1"/>
              <a:t>sebelum</a:t>
            </a:r>
            <a:r>
              <a:rPr lang="en-US" sz="2400" b="1" dirty="0"/>
              <a:t> </a:t>
            </a:r>
            <a:r>
              <a:rPr lang="en-US" sz="2400" b="1" dirty="0" err="1"/>
              <a:t>mencapai</a:t>
            </a:r>
            <a:r>
              <a:rPr lang="en-US" sz="2400" b="1" dirty="0"/>
              <a:t> </a:t>
            </a:r>
            <a:r>
              <a:rPr lang="en-US" sz="2400" b="1" dirty="0" err="1"/>
              <a:t>balok</a:t>
            </a:r>
            <a:r>
              <a:rPr lang="en-US" sz="2400" b="1" dirty="0"/>
              <a:t> </a:t>
            </a:r>
            <a:r>
              <a:rPr lang="en-US" sz="2400" b="1" dirty="0" err="1"/>
              <a:t>tumpu</a:t>
            </a:r>
            <a:r>
              <a:rPr lang="en-US" sz="2400" b="1" dirty="0"/>
              <a:t>, </a:t>
            </a:r>
            <a:r>
              <a:rPr lang="en-US" sz="2400" b="1" dirty="0" err="1"/>
              <a:t>karena</a:t>
            </a:r>
            <a:r>
              <a:rPr lang="en-US" sz="2400" b="1" dirty="0"/>
              <a:t> </a:t>
            </a:r>
            <a:r>
              <a:rPr lang="en-US" sz="2400" b="1" dirty="0" err="1"/>
              <a:t>kecepatan</a:t>
            </a:r>
            <a:r>
              <a:rPr lang="en-US" sz="2400" b="1" dirty="0"/>
              <a:t> yang </a:t>
            </a:r>
            <a:r>
              <a:rPr lang="en-US" sz="2400" b="1" dirty="0" err="1"/>
              <a:t>terdapat</a:t>
            </a:r>
            <a:r>
              <a:rPr lang="en-US" sz="2400" b="1" dirty="0"/>
              <a:t> </a:t>
            </a:r>
            <a:r>
              <a:rPr lang="en-US" sz="2400" b="1" dirty="0" err="1"/>
              <a:t>didalam</a:t>
            </a:r>
            <a:r>
              <a:rPr lang="en-US" sz="2400" b="1" dirty="0"/>
              <a:t> </a:t>
            </a:r>
            <a:r>
              <a:rPr lang="en-US" sz="2400" b="1" dirty="0" err="1"/>
              <a:t>loncat</a:t>
            </a:r>
            <a:r>
              <a:rPr lang="en-US" sz="2400" b="1" dirty="0"/>
              <a:t> </a:t>
            </a:r>
            <a:r>
              <a:rPr lang="en-US" sz="2400" b="1" dirty="0" err="1"/>
              <a:t>jauh</a:t>
            </a:r>
            <a:r>
              <a:rPr lang="en-US" sz="2400" b="1" dirty="0"/>
              <a:t> </a:t>
            </a:r>
            <a:r>
              <a:rPr lang="en-US" sz="2400" b="1" dirty="0" err="1"/>
              <a:t>terdapat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yaitu</a:t>
            </a:r>
            <a:r>
              <a:rPr lang="en-US" sz="2400" b="1" dirty="0"/>
              <a:t> </a:t>
            </a:r>
            <a:r>
              <a:rPr lang="en-US" sz="2400" b="1" dirty="0" err="1"/>
              <a:t>horisontal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vertikal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membantu</a:t>
            </a:r>
            <a:r>
              <a:rPr lang="en-US" sz="2400" b="1" dirty="0"/>
              <a:t> </a:t>
            </a:r>
            <a:r>
              <a:rPr lang="en-US" sz="2400" b="1" dirty="0" err="1"/>
              <a:t>mendapatkan</a:t>
            </a:r>
            <a:r>
              <a:rPr lang="en-US" sz="2400" b="1" dirty="0"/>
              <a:t> </a:t>
            </a:r>
            <a:r>
              <a:rPr lang="en-US" sz="2400" b="1" dirty="0" err="1"/>
              <a:t>kekuatan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daya</a:t>
            </a:r>
            <a:r>
              <a:rPr lang="en-US" sz="2400" b="1" dirty="0"/>
              <a:t> </a:t>
            </a:r>
            <a:r>
              <a:rPr lang="en-US" sz="2400" b="1" dirty="0" err="1"/>
              <a:t>dorong</a:t>
            </a:r>
            <a:r>
              <a:rPr lang="en-US" sz="2400" b="1" dirty="0"/>
              <a:t> </a:t>
            </a:r>
            <a:r>
              <a:rPr lang="en-US" sz="2400" b="1" dirty="0" err="1"/>
              <a:t>kedepan</a:t>
            </a:r>
            <a:r>
              <a:rPr lang="en-US" sz="2400" b="1" dirty="0"/>
              <a:t> </a:t>
            </a:r>
            <a:r>
              <a:rPr lang="en-US" sz="2400" b="1" dirty="0" err="1"/>
              <a:t>yaitu</a:t>
            </a:r>
            <a:r>
              <a:rPr lang="en-US" sz="2400" b="1" dirty="0"/>
              <a:t> </a:t>
            </a:r>
            <a:r>
              <a:rPr lang="en-US" sz="2400" b="1" dirty="0" err="1"/>
              <a:t>padasaat</a:t>
            </a:r>
            <a:r>
              <a:rPr lang="en-US" sz="2400" b="1" dirty="0"/>
              <a:t> </a:t>
            </a:r>
            <a:r>
              <a:rPr lang="en-US" sz="2400" b="1" dirty="0" err="1"/>
              <a:t>kita</a:t>
            </a:r>
            <a:r>
              <a:rPr lang="en-US" sz="2400" b="1" dirty="0"/>
              <a:t> </a:t>
            </a:r>
            <a:r>
              <a:rPr lang="en-US" sz="2400" b="1" dirty="0" err="1"/>
              <a:t>melayang</a:t>
            </a:r>
            <a:r>
              <a:rPr lang="en-US" sz="24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124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 err="1"/>
              <a:t>Definisi</a:t>
            </a:r>
            <a:r>
              <a:rPr lang="en-US" b="1" dirty="0"/>
              <a:t>  </a:t>
            </a:r>
            <a:r>
              <a:rPr lang="en-US" b="1" dirty="0" err="1"/>
              <a:t>dari</a:t>
            </a:r>
            <a:r>
              <a:rPr lang="en-US" b="1" dirty="0"/>
              <a:t>  AWALAN  ;</a:t>
            </a:r>
          </a:p>
        </p:txBody>
      </p:sp>
    </p:spTree>
    <p:extLst>
      <p:ext uri="{BB962C8B-B14F-4D97-AF65-F5344CB8AC3E}">
        <p14:creationId xmlns:p14="http://schemas.microsoft.com/office/powerpoint/2010/main" val="8750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8"/>
    </mc:Choice>
    <mc:Fallback xmlns="">
      <p:transition spd="slow" advTm="282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melakukan</a:t>
            </a:r>
            <a:r>
              <a:rPr lang="en-US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071572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</a:p>
          <a:p>
            <a:r>
              <a:rPr lang="en-US" sz="2400" dirty="0"/>
              <a:t>   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mencapai</a:t>
            </a:r>
            <a:r>
              <a:rPr lang="en-US" sz="3200" dirty="0"/>
              <a:t> </a:t>
            </a:r>
            <a:r>
              <a:rPr lang="en-US" sz="3200" dirty="0" err="1"/>
              <a:t>kecepatan</a:t>
            </a:r>
            <a:r>
              <a:rPr lang="en-US" sz="3200" dirty="0"/>
              <a:t> yang </a:t>
            </a:r>
            <a:r>
              <a:rPr lang="en-US" sz="3200" dirty="0" err="1"/>
              <a:t>maksimal</a:t>
            </a:r>
            <a:r>
              <a:rPr lang="en-US" sz="3200" dirty="0"/>
              <a:t> </a:t>
            </a:r>
            <a:r>
              <a:rPr lang="en-US" sz="3200" dirty="0" err="1"/>
              <a:t>biasanya</a:t>
            </a:r>
            <a:r>
              <a:rPr lang="en-US" sz="3200" dirty="0"/>
              <a:t> </a:t>
            </a:r>
            <a:r>
              <a:rPr lang="en-US" sz="3200" dirty="0" err="1"/>
              <a:t>awalan</a:t>
            </a:r>
            <a:r>
              <a:rPr lang="en-US" sz="3200" dirty="0"/>
              <a:t> </a:t>
            </a:r>
            <a:r>
              <a:rPr lang="en-US" sz="3200" dirty="0" err="1"/>
              <a:t>berjarak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30 </a:t>
            </a:r>
            <a:r>
              <a:rPr lang="en-US" sz="3200" dirty="0" err="1"/>
              <a:t>sampai</a:t>
            </a:r>
            <a:r>
              <a:rPr lang="en-US" sz="3200" dirty="0"/>
              <a:t> 40 meter . </a:t>
            </a:r>
            <a:r>
              <a:rPr lang="en-US" sz="3200" dirty="0" err="1"/>
              <a:t>Latihan</a:t>
            </a:r>
            <a:r>
              <a:rPr lang="en-US" sz="3200" dirty="0"/>
              <a:t> </a:t>
            </a:r>
            <a:r>
              <a:rPr lang="en-US" sz="3200" dirty="0" err="1"/>
              <a:t>kecepatan</a:t>
            </a:r>
            <a:r>
              <a:rPr lang="en-US" sz="3200" dirty="0"/>
              <a:t> </a:t>
            </a:r>
            <a:r>
              <a:rPr lang="en-US" sz="3200" dirty="0" err="1"/>
              <a:t>awalan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latihan</a:t>
            </a:r>
            <a:r>
              <a:rPr lang="en-US" sz="3200" dirty="0"/>
              <a:t> sprint 10 -20 meter yang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berulang</a:t>
            </a:r>
            <a:r>
              <a:rPr lang="en-US" sz="3200" dirty="0"/>
              <a:t> </a:t>
            </a:r>
            <a:r>
              <a:rPr lang="en-US" sz="3200" dirty="0" err="1"/>
              <a:t>ulang</a:t>
            </a:r>
            <a:r>
              <a:rPr lang="en-US" sz="3200" dirty="0"/>
              <a:t> . </a:t>
            </a:r>
            <a:r>
              <a:rPr lang="en-US" sz="3200" dirty="0" err="1"/>
              <a:t>Seorang</a:t>
            </a:r>
            <a:r>
              <a:rPr lang="en-US" sz="3200" dirty="0"/>
              <a:t> </a:t>
            </a:r>
            <a:r>
              <a:rPr lang="en-US" sz="3200" dirty="0" err="1"/>
              <a:t>pelompat</a:t>
            </a:r>
            <a:r>
              <a:rPr lang="en-US" sz="3200" dirty="0"/>
              <a:t> </a:t>
            </a:r>
            <a:r>
              <a:rPr lang="en-US" sz="3200" dirty="0" err="1"/>
              <a:t>jauh</a:t>
            </a:r>
            <a:r>
              <a:rPr lang="en-US" sz="3200" dirty="0"/>
              <a:t> yang </a:t>
            </a:r>
            <a:r>
              <a:rPr lang="en-US" sz="3200" dirty="0" err="1"/>
              <a:t>profisional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berkonsentrasi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tumpuan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kuat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00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agar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tungkai</a:t>
            </a:r>
            <a:r>
              <a:rPr lang="en-US" sz="2000" dirty="0"/>
              <a:t> </a:t>
            </a:r>
            <a:r>
              <a:rPr lang="en-US" sz="2000" dirty="0" err="1"/>
              <a:t>bertambah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r>
              <a:rPr lang="en-US" sz="2000" dirty="0"/>
              <a:t>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 yang </a:t>
            </a:r>
            <a:r>
              <a:rPr lang="en-US" sz="2000" dirty="0" err="1"/>
              <a:t>pertama</a:t>
            </a:r>
            <a:r>
              <a:rPr lang="en-US" sz="2000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31897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err="1"/>
              <a:t>Joging</a:t>
            </a:r>
            <a:r>
              <a:rPr lang="en-US" sz="2000" dirty="0"/>
              <a:t> </a:t>
            </a:r>
            <a:r>
              <a:rPr lang="en-US" sz="2000" dirty="0" err="1"/>
              <a:t>terlebih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1 </a:t>
            </a:r>
            <a:r>
              <a:rPr lang="en-US" sz="2000" dirty="0" err="1"/>
              <a:t>menit</a:t>
            </a:r>
            <a:r>
              <a:rPr lang="en-US" sz="2000" dirty="0"/>
              <a:t> </a:t>
            </a:r>
            <a:r>
              <a:rPr lang="en-US" sz="2000" dirty="0" err="1"/>
              <a:t>repetisinya</a:t>
            </a:r>
            <a:r>
              <a:rPr lang="en-US" sz="2000" dirty="0"/>
              <a:t> 3 kali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Lari</a:t>
            </a:r>
            <a:r>
              <a:rPr lang="en-US" sz="2000" dirty="0"/>
              <a:t> </a:t>
            </a:r>
            <a:r>
              <a:rPr lang="en-US" sz="2000" dirty="0" err="1"/>
              <a:t>kijang</a:t>
            </a:r>
            <a:r>
              <a:rPr lang="en-US" sz="2000" dirty="0"/>
              <a:t> </a:t>
            </a:r>
            <a:r>
              <a:rPr lang="en-US" sz="2000" dirty="0" err="1"/>
              <a:t>lari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motif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larinya</a:t>
            </a:r>
            <a:r>
              <a:rPr lang="en-US" sz="2000" dirty="0"/>
              <a:t> </a:t>
            </a:r>
            <a:r>
              <a:rPr lang="en-US" sz="2000" dirty="0" err="1"/>
              <a:t>kinjang</a:t>
            </a:r>
            <a:r>
              <a:rPr lang="en-US" sz="2000" dirty="0"/>
              <a:t> pas </a:t>
            </a:r>
            <a:r>
              <a:rPr lang="en-US" sz="2000" dirty="0" err="1"/>
              <a:t>jatuhnya</a:t>
            </a:r>
            <a:r>
              <a:rPr lang="en-US" sz="2000" dirty="0"/>
              <a:t>  </a:t>
            </a:r>
            <a:r>
              <a:rPr lang="en-US" sz="2000" dirty="0" err="1"/>
              <a:t>ketanah</a:t>
            </a:r>
            <a:r>
              <a:rPr lang="en-US" sz="2000" dirty="0"/>
              <a:t> </a:t>
            </a:r>
            <a:r>
              <a:rPr lang="en-US" sz="2000" dirty="0" err="1"/>
              <a:t>telapak</a:t>
            </a:r>
            <a:r>
              <a:rPr lang="en-US" sz="2000" dirty="0"/>
              <a:t> kaki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hentakan</a:t>
            </a:r>
            <a:r>
              <a:rPr lang="en-US" sz="2000" dirty="0"/>
              <a:t> kaki yang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jatuh</a:t>
            </a:r>
            <a:r>
              <a:rPr lang="en-US" sz="2000" dirty="0"/>
              <a:t> </a:t>
            </a:r>
            <a:r>
              <a:rPr lang="en-US" sz="2000" dirty="0" err="1"/>
              <a:t>kelantai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tumpuan</a:t>
            </a:r>
            <a:r>
              <a:rPr lang="en-US" sz="2000" dirty="0"/>
              <a:t> kaki </a:t>
            </a:r>
            <a:r>
              <a:rPr lang="en-US" sz="2000" dirty="0" err="1"/>
              <a:t>dihentakaan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. </a:t>
            </a:r>
            <a:r>
              <a:rPr lang="en-US" sz="2000" dirty="0" err="1"/>
              <a:t>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50 m </a:t>
            </a:r>
            <a:r>
              <a:rPr lang="en-US" sz="2000" dirty="0" err="1"/>
              <a:t>durasi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1 </a:t>
            </a:r>
            <a:r>
              <a:rPr lang="en-US" sz="2000" dirty="0" err="1"/>
              <a:t>menit</a:t>
            </a:r>
            <a:r>
              <a:rPr lang="en-US" sz="2000" dirty="0"/>
              <a:t> </a:t>
            </a:r>
            <a:r>
              <a:rPr lang="en-US" sz="2000" dirty="0" err="1"/>
              <a:t>repetisinya</a:t>
            </a:r>
            <a:r>
              <a:rPr lang="en-US" sz="2000" dirty="0"/>
              <a:t> 3 kali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Lari</a:t>
            </a:r>
            <a:r>
              <a:rPr lang="en-US" sz="2000" dirty="0"/>
              <a:t> sprint </a:t>
            </a:r>
            <a:r>
              <a:rPr lang="en-US" sz="2000" dirty="0" err="1"/>
              <a:t>sejauh</a:t>
            </a:r>
            <a:r>
              <a:rPr lang="en-US" sz="2000" dirty="0"/>
              <a:t> 40-60 meter </a:t>
            </a:r>
            <a:r>
              <a:rPr lang="en-US" sz="2000" dirty="0" err="1"/>
              <a:t>intensitasnya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2 </a:t>
            </a:r>
            <a:r>
              <a:rPr lang="en-US" sz="2000" dirty="0" err="1"/>
              <a:t>menit</a:t>
            </a:r>
            <a:r>
              <a:rPr lang="en-US" sz="2000" dirty="0"/>
              <a:t> </a:t>
            </a:r>
            <a:r>
              <a:rPr lang="en-US" sz="2000" dirty="0" err="1"/>
              <a:t>durasinya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dikasih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30 </a:t>
            </a:r>
            <a:r>
              <a:rPr lang="en-US" sz="2000" dirty="0" err="1"/>
              <a:t>detik</a:t>
            </a:r>
            <a:r>
              <a:rPr lang="en-US" sz="2000" dirty="0"/>
              <a:t> </a:t>
            </a:r>
            <a:r>
              <a:rPr lang="en-US" sz="2000" dirty="0" err="1"/>
              <a:t>repetisinya</a:t>
            </a:r>
            <a:r>
              <a:rPr lang="en-US" sz="2000" dirty="0"/>
              <a:t>  5-6 kali .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733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52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kedua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47772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Arial" pitchFamily="34" charset="0"/>
              <a:buAutoNum type="arabicPeriod"/>
            </a:pPr>
            <a:r>
              <a:rPr lang="en-US" sz="2000" dirty="0" err="1">
                <a:solidFill>
                  <a:srgbClr val="000000"/>
                </a:solidFill>
              </a:rPr>
              <a:t>Joging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terlebih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dahulu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selama</a:t>
            </a:r>
            <a:r>
              <a:rPr lang="en-US" sz="2000" dirty="0">
                <a:solidFill>
                  <a:srgbClr val="000000"/>
                </a:solidFill>
              </a:rPr>
              <a:t> 1 </a:t>
            </a:r>
            <a:r>
              <a:rPr lang="en-US" sz="2000" dirty="0" err="1">
                <a:solidFill>
                  <a:srgbClr val="000000"/>
                </a:solidFill>
              </a:rPr>
              <a:t>menit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repetisinya</a:t>
            </a:r>
            <a:r>
              <a:rPr lang="en-US" sz="2000" dirty="0">
                <a:solidFill>
                  <a:srgbClr val="000000"/>
                </a:solidFill>
              </a:rPr>
              <a:t> 3 kali</a:t>
            </a:r>
          </a:p>
          <a:p>
            <a:pPr marL="457200" lvl="0" indent="-457200">
              <a:buFont typeface="Arial" pitchFamily="34" charset="0"/>
              <a:buAutoNum type="arabicPeriod"/>
            </a:pPr>
            <a:r>
              <a:rPr lang="en-US" sz="2000" dirty="0" err="1">
                <a:solidFill>
                  <a:srgbClr val="000000"/>
                </a:solidFill>
              </a:rPr>
              <a:t>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kijang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dengan</a:t>
            </a:r>
            <a:r>
              <a:rPr lang="en-US" sz="2000" dirty="0">
                <a:solidFill>
                  <a:srgbClr val="000000"/>
                </a:solidFill>
              </a:rPr>
              <a:t> motif </a:t>
            </a:r>
            <a:r>
              <a:rPr lang="en-US" sz="2000" dirty="0" err="1">
                <a:solidFill>
                  <a:srgbClr val="000000"/>
                </a:solidFill>
              </a:rPr>
              <a:t>seperti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larinya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kinjang</a:t>
            </a:r>
            <a:r>
              <a:rPr lang="en-US" sz="2000" dirty="0">
                <a:solidFill>
                  <a:srgbClr val="000000"/>
                </a:solidFill>
              </a:rPr>
              <a:t> pas </a:t>
            </a:r>
            <a:r>
              <a:rPr lang="en-US" sz="2000" dirty="0" err="1">
                <a:solidFill>
                  <a:srgbClr val="000000"/>
                </a:solidFill>
              </a:rPr>
              <a:t>jatuhnya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ketanah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telapak</a:t>
            </a:r>
            <a:r>
              <a:rPr lang="en-US" sz="2000" dirty="0">
                <a:solidFill>
                  <a:srgbClr val="000000"/>
                </a:solidFill>
              </a:rPr>
              <a:t> kaki </a:t>
            </a:r>
            <a:r>
              <a:rPr lang="en-US" sz="2000" dirty="0" err="1">
                <a:solidFill>
                  <a:srgbClr val="000000"/>
                </a:solidFill>
              </a:rPr>
              <a:t>kita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jalan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hentakan</a:t>
            </a:r>
            <a:r>
              <a:rPr lang="en-US" sz="2000" dirty="0">
                <a:solidFill>
                  <a:srgbClr val="000000"/>
                </a:solidFill>
              </a:rPr>
              <a:t> kaki yang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jatuh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kelantai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sebagai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tumpuan</a:t>
            </a:r>
            <a:r>
              <a:rPr lang="en-US" sz="2000" dirty="0">
                <a:solidFill>
                  <a:srgbClr val="000000"/>
                </a:solidFill>
              </a:rPr>
              <a:t> kaki </a:t>
            </a:r>
            <a:r>
              <a:rPr lang="en-US" sz="2000" dirty="0" err="1">
                <a:solidFill>
                  <a:srgbClr val="000000"/>
                </a:solidFill>
              </a:rPr>
              <a:t>dihentakaan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benar</a:t>
            </a:r>
            <a:r>
              <a:rPr lang="en-US" sz="2000" dirty="0">
                <a:solidFill>
                  <a:srgbClr val="000000"/>
                </a:solidFill>
              </a:rPr>
              <a:t> . </a:t>
            </a:r>
            <a:r>
              <a:rPr lang="en-US" sz="2000" dirty="0" err="1">
                <a:solidFill>
                  <a:srgbClr val="000000"/>
                </a:solidFill>
              </a:rPr>
              <a:t>Lakukan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jarak</a:t>
            </a:r>
            <a:r>
              <a:rPr lang="en-US" sz="2000" dirty="0">
                <a:solidFill>
                  <a:srgbClr val="000000"/>
                </a:solidFill>
              </a:rPr>
              <a:t> 50 m </a:t>
            </a:r>
            <a:r>
              <a:rPr lang="en-US" sz="2000" dirty="0" err="1">
                <a:solidFill>
                  <a:srgbClr val="000000"/>
                </a:solidFill>
              </a:rPr>
              <a:t>durasi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waktu</a:t>
            </a:r>
            <a:r>
              <a:rPr lang="en-US" sz="2000" dirty="0">
                <a:solidFill>
                  <a:srgbClr val="000000"/>
                </a:solidFill>
              </a:rPr>
              <a:t> 1 </a:t>
            </a:r>
            <a:r>
              <a:rPr lang="en-US" sz="2000" dirty="0" err="1">
                <a:solidFill>
                  <a:srgbClr val="000000"/>
                </a:solidFill>
              </a:rPr>
              <a:t>menit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repetisinya</a:t>
            </a:r>
            <a:r>
              <a:rPr lang="en-US" sz="2000" dirty="0">
                <a:solidFill>
                  <a:srgbClr val="000000"/>
                </a:solidFill>
              </a:rPr>
              <a:t> 3 kali</a:t>
            </a:r>
          </a:p>
          <a:p>
            <a:pPr marL="457200" lvl="0" indent="-457200">
              <a:buFont typeface="Arial" pitchFamily="34" charset="0"/>
              <a:buAutoNum type="arabicPeriod"/>
            </a:pPr>
            <a:r>
              <a:rPr lang="en-US" sz="2000" dirty="0" err="1">
                <a:solidFill>
                  <a:srgbClr val="000000"/>
                </a:solidFill>
              </a:rPr>
              <a:t>Lari</a:t>
            </a:r>
            <a:r>
              <a:rPr lang="en-US" sz="2000" dirty="0">
                <a:solidFill>
                  <a:srgbClr val="000000"/>
                </a:solidFill>
              </a:rPr>
              <a:t> sprint </a:t>
            </a:r>
            <a:r>
              <a:rPr lang="en-US" sz="2000" dirty="0" err="1">
                <a:solidFill>
                  <a:srgbClr val="000000"/>
                </a:solidFill>
              </a:rPr>
              <a:t>sejauh</a:t>
            </a:r>
            <a:r>
              <a:rPr lang="en-US" sz="2000" dirty="0">
                <a:solidFill>
                  <a:srgbClr val="000000"/>
                </a:solidFill>
              </a:rPr>
              <a:t> 40-60 meter </a:t>
            </a:r>
            <a:r>
              <a:rPr lang="en-US" sz="2000" dirty="0" err="1">
                <a:solidFill>
                  <a:srgbClr val="000000"/>
                </a:solidFill>
              </a:rPr>
              <a:t>intensitasnya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selama</a:t>
            </a:r>
            <a:r>
              <a:rPr lang="en-US" sz="2000" dirty="0">
                <a:solidFill>
                  <a:srgbClr val="000000"/>
                </a:solidFill>
              </a:rPr>
              <a:t> 2 </a:t>
            </a:r>
            <a:r>
              <a:rPr lang="en-US" sz="2000" dirty="0" err="1">
                <a:solidFill>
                  <a:srgbClr val="000000"/>
                </a:solidFill>
              </a:rPr>
              <a:t>menit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durasinya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antara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kegiatan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pertama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pertama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kedua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dikasih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waktu</a:t>
            </a:r>
            <a:r>
              <a:rPr lang="en-US" sz="2000" dirty="0">
                <a:solidFill>
                  <a:srgbClr val="000000"/>
                </a:solidFill>
              </a:rPr>
              <a:t> 30 </a:t>
            </a:r>
            <a:r>
              <a:rPr lang="en-US" sz="2000" dirty="0" err="1">
                <a:solidFill>
                  <a:srgbClr val="000000"/>
                </a:solidFill>
              </a:rPr>
              <a:t>detik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repetisinya</a:t>
            </a:r>
            <a:r>
              <a:rPr lang="en-US" sz="2000" dirty="0">
                <a:solidFill>
                  <a:srgbClr val="000000"/>
                </a:solidFill>
              </a:rPr>
              <a:t>  5-6 kali</a:t>
            </a:r>
          </a:p>
          <a:p>
            <a:pPr marL="457200" lvl="0" indent="-457200">
              <a:buFont typeface="Arial" pitchFamily="34" charset="0"/>
              <a:buAutoNum type="arabicPeriod"/>
            </a:pPr>
            <a:r>
              <a:rPr lang="en-US" sz="2000" dirty="0" err="1">
                <a:solidFill>
                  <a:srgbClr val="000000"/>
                </a:solidFill>
              </a:rPr>
              <a:t>Tarik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seutas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sebagai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rintangan</a:t>
            </a:r>
            <a:r>
              <a:rPr lang="en-US" sz="2000" dirty="0">
                <a:solidFill>
                  <a:srgbClr val="000000"/>
                </a:solidFill>
              </a:rPr>
              <a:t>  yang  </a:t>
            </a:r>
            <a:r>
              <a:rPr lang="en-US" sz="2000" dirty="0" err="1">
                <a:solidFill>
                  <a:srgbClr val="000000"/>
                </a:solidFill>
              </a:rPr>
              <a:t>tingginya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antara</a:t>
            </a:r>
            <a:r>
              <a:rPr lang="en-US" sz="2000" dirty="0">
                <a:solidFill>
                  <a:srgbClr val="000000"/>
                </a:solidFill>
              </a:rPr>
              <a:t> 40-60 cm </a:t>
            </a:r>
            <a:r>
              <a:rPr lang="en-US" sz="2000" dirty="0" err="1">
                <a:solidFill>
                  <a:srgbClr val="000000"/>
                </a:solidFill>
              </a:rPr>
              <a:t>ditepi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dibibir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tempat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pendaratan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loncat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jauh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457200" lvl="0" indent="-457200">
              <a:buFont typeface="Arial" pitchFamily="34" charset="0"/>
              <a:buAutoNum type="arabicPeriod"/>
            </a:pPr>
            <a:r>
              <a:rPr lang="en-US" sz="2000" dirty="0" err="1">
                <a:solidFill>
                  <a:srgbClr val="000000"/>
                </a:solidFill>
              </a:rPr>
              <a:t>Kemudian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diberi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batas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sebuah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keset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sebagai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tempat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tumpuan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kemudian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ambil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langkah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mundur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dihitung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pokoknya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jumlahnya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ganjil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0" lvl="0" indent="0"/>
            <a:r>
              <a:rPr lang="en-US" sz="2000" dirty="0">
                <a:solidFill>
                  <a:srgbClr val="000000"/>
                </a:solidFill>
              </a:rPr>
              <a:t>6. </a:t>
            </a:r>
            <a:r>
              <a:rPr lang="en-US" sz="2000" dirty="0" err="1">
                <a:solidFill>
                  <a:srgbClr val="000000"/>
                </a:solidFill>
              </a:rPr>
              <a:t>Belari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 err="1">
                <a:solidFill>
                  <a:srgbClr val="000000"/>
                </a:solidFill>
              </a:rPr>
              <a:t>dengan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secepat-cepatnya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tumpuan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keset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</a:p>
          <a:p>
            <a:pPr marL="0" lvl="0" indent="0"/>
            <a:r>
              <a:rPr lang="en-US" sz="2000" dirty="0">
                <a:solidFill>
                  <a:srgbClr val="000000"/>
                </a:solidFill>
              </a:rPr>
              <a:t>     </a:t>
            </a:r>
            <a:r>
              <a:rPr lang="en-US" sz="2000" dirty="0" err="1">
                <a:solidFill>
                  <a:srgbClr val="000000"/>
                </a:solidFill>
              </a:rPr>
              <a:t>melompati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tadi</a:t>
            </a:r>
            <a:r>
              <a:rPr lang="en-US" sz="2000" dirty="0">
                <a:solidFill>
                  <a:srgbClr val="000000"/>
                </a:solidFill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5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53440"/>
          </a:xfrm>
        </p:spPr>
        <p:txBody>
          <a:bodyPr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Tumpuan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dilatih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adalah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76400"/>
            <a:ext cx="7520940" cy="300407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tungkai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Konsentrasi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Si </a:t>
            </a:r>
            <a:r>
              <a:rPr lang="en-US" sz="2000" dirty="0" err="1"/>
              <a:t>Atlet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Menumpu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sewaktu</a:t>
            </a:r>
            <a:r>
              <a:rPr lang="en-US" sz="2000" dirty="0"/>
              <a:t> </a:t>
            </a:r>
            <a:r>
              <a:rPr lang="en-US" sz="2000" dirty="0" err="1"/>
              <a:t>awalan</a:t>
            </a:r>
            <a:r>
              <a:rPr lang="en-US" sz="2000" dirty="0"/>
              <a:t> </a:t>
            </a:r>
            <a:r>
              <a:rPr lang="en-US" sz="2000" dirty="0" err="1"/>
              <a:t>melayang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8905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895</TotalTime>
  <Words>1288</Words>
  <Application>Microsoft Office PowerPoint</Application>
  <PresentationFormat>On-screen Show (4:3)</PresentationFormat>
  <Paragraphs>107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Franklin Gothic Book</vt:lpstr>
      <vt:lpstr>Franklin Gothic Medium</vt:lpstr>
      <vt:lpstr>Impact</vt:lpstr>
      <vt:lpstr>Times New Roman</vt:lpstr>
      <vt:lpstr>Wingdings</vt:lpstr>
      <vt:lpstr>Angles</vt:lpstr>
      <vt:lpstr>PowerPoint Presentation</vt:lpstr>
      <vt:lpstr>Program Pembelajaran  : aktivitas atletik</vt:lpstr>
      <vt:lpstr>MASUK KE SUB MATERI LONCAT JAUH /LONG JUMP</vt:lpstr>
      <vt:lpstr>Kompetensi dasar untuk pengetahuan : 3.3.Memahami konsep variasi dan kombinasi                    keterampilan dari unsur unsur teknik dasar .</vt:lpstr>
      <vt:lpstr>1. awalan</vt:lpstr>
      <vt:lpstr>Cara melakukan :</vt:lpstr>
      <vt:lpstr>Untuk cara agar kekuatan otot tungkai bertambah kuat caranya adalah  yang pertama :</vt:lpstr>
      <vt:lpstr>Untuk cara yang kedua</vt:lpstr>
      <vt:lpstr>Untuk Tumpuan Yang Perlu dilatih adalah</vt:lpstr>
      <vt:lpstr>2. Untuk Teknik dasar yang ke dua            Tumpuan atau tolakan</vt:lpstr>
      <vt:lpstr>Aktifitas gerakan spesifik tumpuan dan cara melakukan</vt:lpstr>
      <vt:lpstr>3. Melayang (sikap Badan saat berada di udara )</vt:lpstr>
      <vt:lpstr>4. Dari teknik dasar loncat jauh      pendarataan </vt:lpstr>
      <vt:lpstr>1. Gaya jongkok      (ortodok ) 2. Gaya Menggantung      (schepper) 3.  gaya berjalan di udara      (walking in the air )</vt:lpstr>
      <vt:lpstr>Memasuki gaya loncat jauh :</vt:lpstr>
      <vt:lpstr>Titik berat</vt:lpstr>
      <vt:lpstr>Gaya Jongkok</vt:lpstr>
      <vt:lpstr>Gaya menggantung</vt:lpstr>
      <vt:lpstr>Gaya berjalan di udara</vt:lpstr>
      <vt:lpstr>Terima  kasih</vt:lpstr>
      <vt:lpstr>SAMPAI JUMPA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70</cp:revision>
  <dcterms:created xsi:type="dcterms:W3CDTF">2020-07-29T07:25:40Z</dcterms:created>
  <dcterms:modified xsi:type="dcterms:W3CDTF">2021-07-21T04:08:21Z</dcterms:modified>
</cp:coreProperties>
</file>